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412" r:id="rId4"/>
    <p:sldId id="260" r:id="rId5"/>
    <p:sldId id="415" r:id="rId6"/>
    <p:sldId id="396" r:id="rId7"/>
    <p:sldId id="397" r:id="rId8"/>
    <p:sldId id="413" r:id="rId9"/>
    <p:sldId id="414" r:id="rId10"/>
    <p:sldId id="421" r:id="rId11"/>
    <p:sldId id="420" r:id="rId12"/>
    <p:sldId id="422" r:id="rId13"/>
    <p:sldId id="385" r:id="rId14"/>
    <p:sldId id="419" r:id="rId15"/>
    <p:sldId id="423" r:id="rId16"/>
    <p:sldId id="424" r:id="rId17"/>
    <p:sldId id="425" r:id="rId18"/>
    <p:sldId id="426" r:id="rId19"/>
    <p:sldId id="427" r:id="rId20"/>
    <p:sldId id="42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89A6D0-7C11-4207-B30F-D3E6C03D124C}" v="53" dt="2023-10-04T11:37:27.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F789A6D0-7C11-4207-B30F-D3E6C03D124C}"/>
    <pc:docChg chg="undo custSel addSld delSld modSld sldOrd delMainMaster">
      <pc:chgData name="Gerjan de Ruiter" userId="5d7c516b-9dcd-41a8-99d3-54425d29895b" providerId="ADAL" clId="{F789A6D0-7C11-4207-B30F-D3E6C03D124C}" dt="2023-10-11T10:44:30.071" v="1976" actId="20577"/>
      <pc:docMkLst>
        <pc:docMk/>
      </pc:docMkLst>
      <pc:sldChg chg="del">
        <pc:chgData name="Gerjan de Ruiter" userId="5d7c516b-9dcd-41a8-99d3-54425d29895b" providerId="ADAL" clId="{F789A6D0-7C11-4207-B30F-D3E6C03D124C}" dt="2023-10-04T07:29:20.151" v="1" actId="47"/>
        <pc:sldMkLst>
          <pc:docMk/>
          <pc:sldMk cId="3072013332" sldId="256"/>
        </pc:sldMkLst>
      </pc:sldChg>
      <pc:sldChg chg="modSp mod">
        <pc:chgData name="Gerjan de Ruiter" userId="5d7c516b-9dcd-41a8-99d3-54425d29895b" providerId="ADAL" clId="{F789A6D0-7C11-4207-B30F-D3E6C03D124C}" dt="2023-10-04T07:29:37.924" v="6" actId="20577"/>
        <pc:sldMkLst>
          <pc:docMk/>
          <pc:sldMk cId="3464493822" sldId="257"/>
        </pc:sldMkLst>
        <pc:spChg chg="mod">
          <ac:chgData name="Gerjan de Ruiter" userId="5d7c516b-9dcd-41a8-99d3-54425d29895b" providerId="ADAL" clId="{F789A6D0-7C11-4207-B30F-D3E6C03D124C}" dt="2023-10-04T07:29:37.924" v="6" actId="20577"/>
          <ac:spMkLst>
            <pc:docMk/>
            <pc:sldMk cId="3464493822" sldId="257"/>
            <ac:spMk id="3" creationId="{00000000-0000-0000-0000-000000000000}"/>
          </ac:spMkLst>
        </pc:spChg>
      </pc:sldChg>
      <pc:sldChg chg="add">
        <pc:chgData name="Gerjan de Ruiter" userId="5d7c516b-9dcd-41a8-99d3-54425d29895b" providerId="ADAL" clId="{F789A6D0-7C11-4207-B30F-D3E6C03D124C}" dt="2023-10-04T07:29:18.685" v="0"/>
        <pc:sldMkLst>
          <pc:docMk/>
          <pc:sldMk cId="2051221751" sldId="258"/>
        </pc:sldMkLst>
      </pc:sldChg>
      <pc:sldChg chg="addSp delSp modSp add mod ord">
        <pc:chgData name="Gerjan de Ruiter" userId="5d7c516b-9dcd-41a8-99d3-54425d29895b" providerId="ADAL" clId="{F789A6D0-7C11-4207-B30F-D3E6C03D124C}" dt="2023-10-04T07:40:33.970" v="134" actId="1076"/>
        <pc:sldMkLst>
          <pc:docMk/>
          <pc:sldMk cId="3170378585" sldId="260"/>
        </pc:sldMkLst>
        <pc:spChg chg="del mod">
          <ac:chgData name="Gerjan de Ruiter" userId="5d7c516b-9dcd-41a8-99d3-54425d29895b" providerId="ADAL" clId="{F789A6D0-7C11-4207-B30F-D3E6C03D124C}" dt="2023-10-04T07:40:30.930" v="133" actId="478"/>
          <ac:spMkLst>
            <pc:docMk/>
            <pc:sldMk cId="3170378585" sldId="260"/>
            <ac:spMk id="8" creationId="{DB2C2436-475C-8353-8AA1-10DA92D8B8F0}"/>
          </ac:spMkLst>
        </pc:spChg>
        <pc:picChg chg="add mod">
          <ac:chgData name="Gerjan de Ruiter" userId="5d7c516b-9dcd-41a8-99d3-54425d29895b" providerId="ADAL" clId="{F789A6D0-7C11-4207-B30F-D3E6C03D124C}" dt="2023-10-04T07:40:33.970" v="134" actId="1076"/>
          <ac:picMkLst>
            <pc:docMk/>
            <pc:sldMk cId="3170378585" sldId="260"/>
            <ac:picMk id="3" creationId="{A5BECC1B-4E98-2034-3BEC-1C7F0A5AA625}"/>
          </ac:picMkLst>
        </pc:picChg>
        <pc:picChg chg="del mod">
          <ac:chgData name="Gerjan de Ruiter" userId="5d7c516b-9dcd-41a8-99d3-54425d29895b" providerId="ADAL" clId="{F789A6D0-7C11-4207-B30F-D3E6C03D124C}" dt="2023-10-04T07:40:24.805" v="131" actId="478"/>
          <ac:picMkLst>
            <pc:docMk/>
            <pc:sldMk cId="3170378585" sldId="260"/>
            <ac:picMk id="6" creationId="{D1C7CA1C-7CE7-1D75-86C2-656A34F93454}"/>
          </ac:picMkLst>
        </pc:picChg>
      </pc:sldChg>
      <pc:sldChg chg="add">
        <pc:chgData name="Gerjan de Ruiter" userId="5d7c516b-9dcd-41a8-99d3-54425d29895b" providerId="ADAL" clId="{F789A6D0-7C11-4207-B30F-D3E6C03D124C}" dt="2023-10-04T07:50:06.980" v="795"/>
        <pc:sldMkLst>
          <pc:docMk/>
          <pc:sldMk cId="529560464" sldId="385"/>
        </pc:sldMkLst>
      </pc:sldChg>
      <pc:sldChg chg="modSp add mod">
        <pc:chgData name="Gerjan de Ruiter" userId="5d7c516b-9dcd-41a8-99d3-54425d29895b" providerId="ADAL" clId="{F789A6D0-7C11-4207-B30F-D3E6C03D124C}" dt="2023-10-04T07:32:52.431" v="130" actId="20577"/>
        <pc:sldMkLst>
          <pc:docMk/>
          <pc:sldMk cId="2080300663" sldId="396"/>
        </pc:sldMkLst>
        <pc:spChg chg="mod">
          <ac:chgData name="Gerjan de Ruiter" userId="5d7c516b-9dcd-41a8-99d3-54425d29895b" providerId="ADAL" clId="{F789A6D0-7C11-4207-B30F-D3E6C03D124C}" dt="2023-10-04T07:32:52.431" v="130" actId="20577"/>
          <ac:spMkLst>
            <pc:docMk/>
            <pc:sldMk cId="2080300663" sldId="396"/>
            <ac:spMk id="3" creationId="{6DCE34DB-14D9-4515-6724-BE4B6D214EF6}"/>
          </ac:spMkLst>
        </pc:spChg>
      </pc:sldChg>
      <pc:sldChg chg="addSp delSp modSp new mod modClrScheme modAnim chgLayout">
        <pc:chgData name="Gerjan de Ruiter" userId="5d7c516b-9dcd-41a8-99d3-54425d29895b" providerId="ADAL" clId="{F789A6D0-7C11-4207-B30F-D3E6C03D124C}" dt="2023-10-04T07:51:13.435" v="941"/>
        <pc:sldMkLst>
          <pc:docMk/>
          <pc:sldMk cId="53113850" sldId="397"/>
        </pc:sldMkLst>
        <pc:spChg chg="del mod ord">
          <ac:chgData name="Gerjan de Ruiter" userId="5d7c516b-9dcd-41a8-99d3-54425d29895b" providerId="ADAL" clId="{F789A6D0-7C11-4207-B30F-D3E6C03D124C}" dt="2023-10-04T07:40:40.952" v="136" actId="700"/>
          <ac:spMkLst>
            <pc:docMk/>
            <pc:sldMk cId="53113850" sldId="397"/>
            <ac:spMk id="2" creationId="{98C40C8F-BA93-235F-4694-4C0EC045B741}"/>
          </ac:spMkLst>
        </pc:spChg>
        <pc:spChg chg="del mod ord">
          <ac:chgData name="Gerjan de Ruiter" userId="5d7c516b-9dcd-41a8-99d3-54425d29895b" providerId="ADAL" clId="{F789A6D0-7C11-4207-B30F-D3E6C03D124C}" dt="2023-10-04T07:40:40.952" v="136" actId="700"/>
          <ac:spMkLst>
            <pc:docMk/>
            <pc:sldMk cId="53113850" sldId="397"/>
            <ac:spMk id="3" creationId="{03881ABF-4C66-AF0B-3C9F-32CA53EBF563}"/>
          </ac:spMkLst>
        </pc:spChg>
        <pc:spChg chg="del mod ord">
          <ac:chgData name="Gerjan de Ruiter" userId="5d7c516b-9dcd-41a8-99d3-54425d29895b" providerId="ADAL" clId="{F789A6D0-7C11-4207-B30F-D3E6C03D124C}" dt="2023-10-04T07:40:40.952" v="136" actId="700"/>
          <ac:spMkLst>
            <pc:docMk/>
            <pc:sldMk cId="53113850" sldId="397"/>
            <ac:spMk id="4" creationId="{17BDDA25-A363-8E06-D50B-E471F5D08E12}"/>
          </ac:spMkLst>
        </pc:spChg>
        <pc:spChg chg="add mod ord">
          <ac:chgData name="Gerjan de Ruiter" userId="5d7c516b-9dcd-41a8-99d3-54425d29895b" providerId="ADAL" clId="{F789A6D0-7C11-4207-B30F-D3E6C03D124C}" dt="2023-10-04T07:41:03.924" v="162" actId="20577"/>
          <ac:spMkLst>
            <pc:docMk/>
            <pc:sldMk cId="53113850" sldId="397"/>
            <ac:spMk id="5" creationId="{E585B50C-5E0F-B0B1-E3DE-95DEC1AC898A}"/>
          </ac:spMkLst>
        </pc:spChg>
        <pc:spChg chg="add del mod ord">
          <ac:chgData name="Gerjan de Ruiter" userId="5d7c516b-9dcd-41a8-99d3-54425d29895b" providerId="ADAL" clId="{F789A6D0-7C11-4207-B30F-D3E6C03D124C}" dt="2023-10-04T07:40:48.445" v="140" actId="26606"/>
          <ac:spMkLst>
            <pc:docMk/>
            <pc:sldMk cId="53113850" sldId="397"/>
            <ac:spMk id="6" creationId="{0E7AB305-BAEB-E6F9-A78A-36102AC5A250}"/>
          </ac:spMkLst>
        </pc:spChg>
        <pc:spChg chg="add del mod ord">
          <ac:chgData name="Gerjan de Ruiter" userId="5d7c516b-9dcd-41a8-99d3-54425d29895b" providerId="ADAL" clId="{F789A6D0-7C11-4207-B30F-D3E6C03D124C}" dt="2023-10-04T07:40:48.445" v="140" actId="26606"/>
          <ac:spMkLst>
            <pc:docMk/>
            <pc:sldMk cId="53113850" sldId="397"/>
            <ac:spMk id="7" creationId="{A1479184-E84B-D4EE-CF62-57A26575A2BA}"/>
          </ac:spMkLst>
        </pc:spChg>
        <pc:spChg chg="add del mod ord">
          <ac:chgData name="Gerjan de Ruiter" userId="5d7c516b-9dcd-41a8-99d3-54425d29895b" providerId="ADAL" clId="{F789A6D0-7C11-4207-B30F-D3E6C03D124C}" dt="2023-10-04T07:40:48.445" v="140" actId="26606"/>
          <ac:spMkLst>
            <pc:docMk/>
            <pc:sldMk cId="53113850" sldId="397"/>
            <ac:spMk id="8" creationId="{03E8AFFC-3DE5-CC91-450B-D3F1AA51A33D}"/>
          </ac:spMkLst>
        </pc:spChg>
        <pc:spChg chg="add mod">
          <ac:chgData name="Gerjan de Ruiter" userId="5d7c516b-9dcd-41a8-99d3-54425d29895b" providerId="ADAL" clId="{F789A6D0-7C11-4207-B30F-D3E6C03D124C}" dt="2023-10-04T07:51:07.407" v="940" actId="20577"/>
          <ac:spMkLst>
            <pc:docMk/>
            <pc:sldMk cId="53113850" sldId="397"/>
            <ac:spMk id="14" creationId="{5B207AEE-C17F-4DDF-8897-DCE1A5B7903B}"/>
          </ac:spMkLst>
        </pc:spChg>
        <pc:spChg chg="add mod">
          <ac:chgData name="Gerjan de Ruiter" userId="5d7c516b-9dcd-41a8-99d3-54425d29895b" providerId="ADAL" clId="{F789A6D0-7C11-4207-B30F-D3E6C03D124C}" dt="2023-10-04T07:40:48.445" v="140" actId="26606"/>
          <ac:spMkLst>
            <pc:docMk/>
            <pc:sldMk cId="53113850" sldId="397"/>
            <ac:spMk id="16" creationId="{E00375D2-2429-5DE3-C06A-BFDF09088EBF}"/>
          </ac:spMkLst>
        </pc:spChg>
        <pc:picChg chg="add">
          <ac:chgData name="Gerjan de Ruiter" userId="5d7c516b-9dcd-41a8-99d3-54425d29895b" providerId="ADAL" clId="{F789A6D0-7C11-4207-B30F-D3E6C03D124C}" dt="2023-10-04T07:40:48.445" v="140" actId="26606"/>
          <ac:picMkLst>
            <pc:docMk/>
            <pc:sldMk cId="53113850" sldId="397"/>
            <ac:picMk id="10" creationId="{F8EBF50A-4C59-9497-A7C5-9A2A13506135}"/>
          </ac:picMkLst>
        </pc:picChg>
      </pc:sldChg>
      <pc:sldChg chg="add del">
        <pc:chgData name="Gerjan de Ruiter" userId="5d7c516b-9dcd-41a8-99d3-54425d29895b" providerId="ADAL" clId="{F789A6D0-7C11-4207-B30F-D3E6C03D124C}" dt="2023-10-04T07:47:54.547" v="662" actId="47"/>
        <pc:sldMkLst>
          <pc:docMk/>
          <pc:sldMk cId="4007197149" sldId="411"/>
        </pc:sldMkLst>
      </pc:sldChg>
      <pc:sldChg chg="modSp new mod ord">
        <pc:chgData name="Gerjan de Ruiter" userId="5d7c516b-9dcd-41a8-99d3-54425d29895b" providerId="ADAL" clId="{F789A6D0-7C11-4207-B30F-D3E6C03D124C}" dt="2023-10-04T07:46:14.066" v="588"/>
        <pc:sldMkLst>
          <pc:docMk/>
          <pc:sldMk cId="1298967716" sldId="412"/>
        </pc:sldMkLst>
        <pc:spChg chg="mod">
          <ac:chgData name="Gerjan de Ruiter" userId="5d7c516b-9dcd-41a8-99d3-54425d29895b" providerId="ADAL" clId="{F789A6D0-7C11-4207-B30F-D3E6C03D124C}" dt="2023-10-04T07:45:03.901" v="562" actId="20577"/>
          <ac:spMkLst>
            <pc:docMk/>
            <pc:sldMk cId="1298967716" sldId="412"/>
            <ac:spMk id="2" creationId="{71446495-4AD2-0344-9FD6-FD92C3CFC118}"/>
          </ac:spMkLst>
        </pc:spChg>
      </pc:sldChg>
      <pc:sldChg chg="modSp add mod modClrScheme chgLayout">
        <pc:chgData name="Gerjan de Ruiter" userId="5d7c516b-9dcd-41a8-99d3-54425d29895b" providerId="ADAL" clId="{F789A6D0-7C11-4207-B30F-D3E6C03D124C}" dt="2023-10-04T07:46:22.172" v="589" actId="700"/>
        <pc:sldMkLst>
          <pc:docMk/>
          <pc:sldMk cId="1573133608" sldId="413"/>
        </pc:sldMkLst>
        <pc:spChg chg="mod ord">
          <ac:chgData name="Gerjan de Ruiter" userId="5d7c516b-9dcd-41a8-99d3-54425d29895b" providerId="ADAL" clId="{F789A6D0-7C11-4207-B30F-D3E6C03D124C}" dt="2023-10-04T07:46:22.172" v="589" actId="700"/>
          <ac:spMkLst>
            <pc:docMk/>
            <pc:sldMk cId="1573133608" sldId="413"/>
            <ac:spMk id="2" creationId="{71446495-4AD2-0344-9FD6-FD92C3CFC118}"/>
          </ac:spMkLst>
        </pc:spChg>
      </pc:sldChg>
      <pc:sldChg chg="add del">
        <pc:chgData name="Gerjan de Ruiter" userId="5d7c516b-9dcd-41a8-99d3-54425d29895b" providerId="ADAL" clId="{F789A6D0-7C11-4207-B30F-D3E6C03D124C}" dt="2023-10-04T07:43:22.724" v="407" actId="47"/>
        <pc:sldMkLst>
          <pc:docMk/>
          <pc:sldMk cId="2016695773" sldId="413"/>
        </pc:sldMkLst>
      </pc:sldChg>
      <pc:sldChg chg="modSp add mod modClrScheme chgLayout">
        <pc:chgData name="Gerjan de Ruiter" userId="5d7c516b-9dcd-41a8-99d3-54425d29895b" providerId="ADAL" clId="{F789A6D0-7C11-4207-B30F-D3E6C03D124C}" dt="2023-10-04T07:46:25.783" v="590" actId="700"/>
        <pc:sldMkLst>
          <pc:docMk/>
          <pc:sldMk cId="4158193198" sldId="414"/>
        </pc:sldMkLst>
        <pc:spChg chg="mod ord">
          <ac:chgData name="Gerjan de Ruiter" userId="5d7c516b-9dcd-41a8-99d3-54425d29895b" providerId="ADAL" clId="{F789A6D0-7C11-4207-B30F-D3E6C03D124C}" dt="2023-10-04T07:46:25.783" v="590" actId="700"/>
          <ac:spMkLst>
            <pc:docMk/>
            <pc:sldMk cId="4158193198" sldId="414"/>
            <ac:spMk id="2" creationId="{71446495-4AD2-0344-9FD6-FD92C3CFC118}"/>
          </ac:spMkLst>
        </pc:spChg>
      </pc:sldChg>
      <pc:sldChg chg="addSp delSp modSp new mod ord">
        <pc:chgData name="Gerjan de Ruiter" userId="5d7c516b-9dcd-41a8-99d3-54425d29895b" providerId="ADAL" clId="{F789A6D0-7C11-4207-B30F-D3E6C03D124C}" dt="2023-10-04T07:48:46.378" v="668"/>
        <pc:sldMkLst>
          <pc:docMk/>
          <pc:sldMk cId="1087740234" sldId="415"/>
        </pc:sldMkLst>
        <pc:spChg chg="mod">
          <ac:chgData name="Gerjan de Ruiter" userId="5d7c516b-9dcd-41a8-99d3-54425d29895b" providerId="ADAL" clId="{F789A6D0-7C11-4207-B30F-D3E6C03D124C}" dt="2023-10-04T07:47:06.748" v="615" actId="20577"/>
          <ac:spMkLst>
            <pc:docMk/>
            <pc:sldMk cId="1087740234" sldId="415"/>
            <ac:spMk id="2" creationId="{45FFB117-C58F-4549-EB8A-D5F36EA9FA9C}"/>
          </ac:spMkLst>
        </pc:spChg>
        <pc:spChg chg="mod">
          <ac:chgData name="Gerjan de Ruiter" userId="5d7c516b-9dcd-41a8-99d3-54425d29895b" providerId="ADAL" clId="{F789A6D0-7C11-4207-B30F-D3E6C03D124C}" dt="2023-10-04T07:47:36.738" v="659" actId="113"/>
          <ac:spMkLst>
            <pc:docMk/>
            <pc:sldMk cId="1087740234" sldId="415"/>
            <ac:spMk id="3" creationId="{9E4FA9FB-0E6F-AB3E-8F27-12CA9B192EA7}"/>
          </ac:spMkLst>
        </pc:spChg>
        <pc:spChg chg="del">
          <ac:chgData name="Gerjan de Ruiter" userId="5d7c516b-9dcd-41a8-99d3-54425d29895b" providerId="ADAL" clId="{F789A6D0-7C11-4207-B30F-D3E6C03D124C}" dt="2023-10-04T07:47:41.483" v="660"/>
          <ac:spMkLst>
            <pc:docMk/>
            <pc:sldMk cId="1087740234" sldId="415"/>
            <ac:spMk id="4" creationId="{BF5C637D-D7B1-A6A6-5BFA-89A544362BF6}"/>
          </ac:spMkLst>
        </pc:spChg>
        <pc:picChg chg="add mod">
          <ac:chgData name="Gerjan de Ruiter" userId="5d7c516b-9dcd-41a8-99d3-54425d29895b" providerId="ADAL" clId="{F789A6D0-7C11-4207-B30F-D3E6C03D124C}" dt="2023-10-04T07:47:41.483" v="660"/>
          <ac:picMkLst>
            <pc:docMk/>
            <pc:sldMk cId="1087740234" sldId="415"/>
            <ac:picMk id="6" creationId="{2FB3ACC7-D0CC-09DF-7B71-495380E1A290}"/>
          </ac:picMkLst>
        </pc:picChg>
      </pc:sldChg>
      <pc:sldChg chg="add">
        <pc:chgData name="Gerjan de Ruiter" userId="5d7c516b-9dcd-41a8-99d3-54425d29895b" providerId="ADAL" clId="{F789A6D0-7C11-4207-B30F-D3E6C03D124C}" dt="2023-10-04T07:50:06.980" v="795"/>
        <pc:sldMkLst>
          <pc:docMk/>
          <pc:sldMk cId="180916893" sldId="419"/>
        </pc:sldMkLst>
      </pc:sldChg>
      <pc:sldChg chg="modSp add">
        <pc:chgData name="Gerjan de Ruiter" userId="5d7c516b-9dcd-41a8-99d3-54425d29895b" providerId="ADAL" clId="{F789A6D0-7C11-4207-B30F-D3E6C03D124C}" dt="2023-10-04T07:48:57.405" v="672" actId="20577"/>
        <pc:sldMkLst>
          <pc:docMk/>
          <pc:sldMk cId="3599534166" sldId="420"/>
        </pc:sldMkLst>
        <pc:spChg chg="mod">
          <ac:chgData name="Gerjan de Ruiter" userId="5d7c516b-9dcd-41a8-99d3-54425d29895b" providerId="ADAL" clId="{F789A6D0-7C11-4207-B30F-D3E6C03D124C}" dt="2023-10-04T07:48:57.405" v="672" actId="20577"/>
          <ac:spMkLst>
            <pc:docMk/>
            <pc:sldMk cId="3599534166" sldId="420"/>
            <ac:spMk id="4" creationId="{C501F28B-28F4-071E-3830-EE1D08F30D16}"/>
          </ac:spMkLst>
        </pc:spChg>
      </pc:sldChg>
      <pc:sldChg chg="modSp new mod">
        <pc:chgData name="Gerjan de Ruiter" userId="5d7c516b-9dcd-41a8-99d3-54425d29895b" providerId="ADAL" clId="{F789A6D0-7C11-4207-B30F-D3E6C03D124C}" dt="2023-10-04T07:48:24.454" v="666" actId="5793"/>
        <pc:sldMkLst>
          <pc:docMk/>
          <pc:sldMk cId="691451715" sldId="421"/>
        </pc:sldMkLst>
        <pc:spChg chg="mod">
          <ac:chgData name="Gerjan de Ruiter" userId="5d7c516b-9dcd-41a8-99d3-54425d29895b" providerId="ADAL" clId="{F789A6D0-7C11-4207-B30F-D3E6C03D124C}" dt="2023-10-04T07:48:24.454" v="666" actId="5793"/>
          <ac:spMkLst>
            <pc:docMk/>
            <pc:sldMk cId="691451715" sldId="421"/>
            <ac:spMk id="3" creationId="{E6E19441-57FE-551E-0F39-B9E41D2886FC}"/>
          </ac:spMkLst>
        </pc:spChg>
      </pc:sldChg>
      <pc:sldChg chg="addSp delSp modSp new mod modClrScheme modAnim chgLayout">
        <pc:chgData name="Gerjan de Ruiter" userId="5d7c516b-9dcd-41a8-99d3-54425d29895b" providerId="ADAL" clId="{F789A6D0-7C11-4207-B30F-D3E6C03D124C}" dt="2023-10-04T07:50:11.770" v="796" actId="313"/>
        <pc:sldMkLst>
          <pc:docMk/>
          <pc:sldMk cId="3374632838" sldId="422"/>
        </pc:sldMkLst>
        <pc:spChg chg="del mod ord">
          <ac:chgData name="Gerjan de Ruiter" userId="5d7c516b-9dcd-41a8-99d3-54425d29895b" providerId="ADAL" clId="{F789A6D0-7C11-4207-B30F-D3E6C03D124C}" dt="2023-10-04T07:49:02.183" v="674" actId="700"/>
          <ac:spMkLst>
            <pc:docMk/>
            <pc:sldMk cId="3374632838" sldId="422"/>
            <ac:spMk id="2" creationId="{923FA2DF-78A6-5EF6-B56A-694CD6B787D8}"/>
          </ac:spMkLst>
        </pc:spChg>
        <pc:spChg chg="del mod ord">
          <ac:chgData name="Gerjan de Ruiter" userId="5d7c516b-9dcd-41a8-99d3-54425d29895b" providerId="ADAL" clId="{F789A6D0-7C11-4207-B30F-D3E6C03D124C}" dt="2023-10-04T07:49:02.183" v="674" actId="700"/>
          <ac:spMkLst>
            <pc:docMk/>
            <pc:sldMk cId="3374632838" sldId="422"/>
            <ac:spMk id="3" creationId="{32DF5555-277B-2C20-B88A-263EEB6EFCFA}"/>
          </ac:spMkLst>
        </pc:spChg>
        <pc:spChg chg="del">
          <ac:chgData name="Gerjan de Ruiter" userId="5d7c516b-9dcd-41a8-99d3-54425d29895b" providerId="ADAL" clId="{F789A6D0-7C11-4207-B30F-D3E6C03D124C}" dt="2023-10-04T07:49:02.183" v="674" actId="700"/>
          <ac:spMkLst>
            <pc:docMk/>
            <pc:sldMk cId="3374632838" sldId="422"/>
            <ac:spMk id="4" creationId="{092E4CAD-7C61-373B-A8C5-E7E079D988A1}"/>
          </ac:spMkLst>
        </pc:spChg>
        <pc:spChg chg="add mod ord">
          <ac:chgData name="Gerjan de Ruiter" userId="5d7c516b-9dcd-41a8-99d3-54425d29895b" providerId="ADAL" clId="{F789A6D0-7C11-4207-B30F-D3E6C03D124C}" dt="2023-10-04T07:49:14.772" v="749" actId="20577"/>
          <ac:spMkLst>
            <pc:docMk/>
            <pc:sldMk cId="3374632838" sldId="422"/>
            <ac:spMk id="5" creationId="{F7173A82-E684-2313-7AE9-9B811CC0E24D}"/>
          </ac:spMkLst>
        </pc:spChg>
        <pc:spChg chg="add mod ord">
          <ac:chgData name="Gerjan de Ruiter" userId="5d7c516b-9dcd-41a8-99d3-54425d29895b" providerId="ADAL" clId="{F789A6D0-7C11-4207-B30F-D3E6C03D124C}" dt="2023-10-04T07:50:11.770" v="796" actId="313"/>
          <ac:spMkLst>
            <pc:docMk/>
            <pc:sldMk cId="3374632838" sldId="422"/>
            <ac:spMk id="6" creationId="{0DA39D74-B210-7A52-B6F8-977B1F7B2D04}"/>
          </ac:spMkLst>
        </pc:spChg>
      </pc:sldChg>
      <pc:sldChg chg="add del">
        <pc:chgData name="Gerjan de Ruiter" userId="5d7c516b-9dcd-41a8-99d3-54425d29895b" providerId="ADAL" clId="{F789A6D0-7C11-4207-B30F-D3E6C03D124C}" dt="2023-10-04T07:51:22.060" v="943" actId="47"/>
        <pc:sldMkLst>
          <pc:docMk/>
          <pc:sldMk cId="1207445507" sldId="423"/>
        </pc:sldMkLst>
      </pc:sldChg>
      <pc:sldChg chg="addSp delSp modSp add mod modClrScheme delAnim modAnim chgLayout">
        <pc:chgData name="Gerjan de Ruiter" userId="5d7c516b-9dcd-41a8-99d3-54425d29895b" providerId="ADAL" clId="{F789A6D0-7C11-4207-B30F-D3E6C03D124C}" dt="2023-10-04T11:27:21.656" v="959"/>
        <pc:sldMkLst>
          <pc:docMk/>
          <pc:sldMk cId="1722529497" sldId="423"/>
        </pc:sldMkLst>
        <pc:spChg chg="add del mod ord">
          <ac:chgData name="Gerjan de Ruiter" userId="5d7c516b-9dcd-41a8-99d3-54425d29895b" providerId="ADAL" clId="{F789A6D0-7C11-4207-B30F-D3E6C03D124C}" dt="2023-10-04T11:27:21.656" v="959"/>
          <ac:spMkLst>
            <pc:docMk/>
            <pc:sldMk cId="1722529497" sldId="423"/>
            <ac:spMk id="2" creationId="{FF594420-5927-4452-115D-11660E5DFE8C}"/>
          </ac:spMkLst>
        </pc:spChg>
        <pc:spChg chg="add mod ord">
          <ac:chgData name="Gerjan de Ruiter" userId="5d7c516b-9dcd-41a8-99d3-54425d29895b" providerId="ADAL" clId="{F789A6D0-7C11-4207-B30F-D3E6C03D124C}" dt="2023-10-04T07:52:12.681" v="958" actId="20577"/>
          <ac:spMkLst>
            <pc:docMk/>
            <pc:sldMk cId="1722529497" sldId="423"/>
            <ac:spMk id="3" creationId="{0666C89E-799B-B6AB-D797-B14F339D0053}"/>
          </ac:spMkLst>
        </pc:spChg>
        <pc:spChg chg="mod ord">
          <ac:chgData name="Gerjan de Ruiter" userId="5d7c516b-9dcd-41a8-99d3-54425d29895b" providerId="ADAL" clId="{F789A6D0-7C11-4207-B30F-D3E6C03D124C}" dt="2023-10-04T07:52:09.472" v="956" actId="20577"/>
          <ac:spMkLst>
            <pc:docMk/>
            <pc:sldMk cId="1722529497" sldId="423"/>
            <ac:spMk id="5" creationId="{E585B50C-5E0F-B0B1-E3DE-95DEC1AC898A}"/>
          </ac:spMkLst>
        </pc:spChg>
        <pc:spChg chg="del mod">
          <ac:chgData name="Gerjan de Ruiter" userId="5d7c516b-9dcd-41a8-99d3-54425d29895b" providerId="ADAL" clId="{F789A6D0-7C11-4207-B30F-D3E6C03D124C}" dt="2023-10-04T07:51:55.285" v="951" actId="478"/>
          <ac:spMkLst>
            <pc:docMk/>
            <pc:sldMk cId="1722529497" sldId="423"/>
            <ac:spMk id="14" creationId="{5B207AEE-C17F-4DDF-8897-DCE1A5B7903B}"/>
          </ac:spMkLst>
        </pc:spChg>
        <pc:spChg chg="del mod ord">
          <ac:chgData name="Gerjan de Ruiter" userId="5d7c516b-9dcd-41a8-99d3-54425d29895b" providerId="ADAL" clId="{F789A6D0-7C11-4207-B30F-D3E6C03D124C}" dt="2023-10-04T07:52:05.953" v="953" actId="700"/>
          <ac:spMkLst>
            <pc:docMk/>
            <pc:sldMk cId="1722529497" sldId="423"/>
            <ac:spMk id="16" creationId="{E00375D2-2429-5DE3-C06A-BFDF09088EBF}"/>
          </ac:spMkLst>
        </pc:spChg>
        <pc:picChg chg="del">
          <ac:chgData name="Gerjan de Ruiter" userId="5d7c516b-9dcd-41a8-99d3-54425d29895b" providerId="ADAL" clId="{F789A6D0-7C11-4207-B30F-D3E6C03D124C}" dt="2023-10-04T07:52:00.425" v="952" actId="478"/>
          <ac:picMkLst>
            <pc:docMk/>
            <pc:sldMk cId="1722529497" sldId="423"/>
            <ac:picMk id="10" creationId="{F8EBF50A-4C59-9497-A7C5-9A2A13506135}"/>
          </ac:picMkLst>
        </pc:picChg>
        <pc:picChg chg="add mod">
          <ac:chgData name="Gerjan de Ruiter" userId="5d7c516b-9dcd-41a8-99d3-54425d29895b" providerId="ADAL" clId="{F789A6D0-7C11-4207-B30F-D3E6C03D124C}" dt="2023-10-04T11:27:21.656" v="959"/>
          <ac:picMkLst>
            <pc:docMk/>
            <pc:sldMk cId="1722529497" sldId="423"/>
            <ac:picMk id="1026" creationId="{9F35DEB6-C251-F0A0-ED16-62AF9A045226}"/>
          </ac:picMkLst>
        </pc:picChg>
      </pc:sldChg>
      <pc:sldChg chg="addSp delSp modSp new mod modClrScheme chgLayout">
        <pc:chgData name="Gerjan de Ruiter" userId="5d7c516b-9dcd-41a8-99d3-54425d29895b" providerId="ADAL" clId="{F789A6D0-7C11-4207-B30F-D3E6C03D124C}" dt="2023-10-04T11:31:25.554" v="1714" actId="20577"/>
        <pc:sldMkLst>
          <pc:docMk/>
          <pc:sldMk cId="396897789" sldId="424"/>
        </pc:sldMkLst>
        <pc:spChg chg="del mod ord">
          <ac:chgData name="Gerjan de Ruiter" userId="5d7c516b-9dcd-41a8-99d3-54425d29895b" providerId="ADAL" clId="{F789A6D0-7C11-4207-B30F-D3E6C03D124C}" dt="2023-10-04T11:27:33.575" v="961" actId="700"/>
          <ac:spMkLst>
            <pc:docMk/>
            <pc:sldMk cId="396897789" sldId="424"/>
            <ac:spMk id="2" creationId="{DBC88609-61D3-1BA0-406E-1B034DB2C85C}"/>
          </ac:spMkLst>
        </pc:spChg>
        <pc:spChg chg="del mod ord">
          <ac:chgData name="Gerjan de Ruiter" userId="5d7c516b-9dcd-41a8-99d3-54425d29895b" providerId="ADAL" clId="{F789A6D0-7C11-4207-B30F-D3E6C03D124C}" dt="2023-10-04T11:27:33.575" v="961" actId="700"/>
          <ac:spMkLst>
            <pc:docMk/>
            <pc:sldMk cId="396897789" sldId="424"/>
            <ac:spMk id="3" creationId="{029B66FB-3EB9-606C-D58A-CCE56BFFF152}"/>
          </ac:spMkLst>
        </pc:spChg>
        <pc:spChg chg="del mod ord">
          <ac:chgData name="Gerjan de Ruiter" userId="5d7c516b-9dcd-41a8-99d3-54425d29895b" providerId="ADAL" clId="{F789A6D0-7C11-4207-B30F-D3E6C03D124C}" dt="2023-10-04T11:27:33.575" v="961" actId="700"/>
          <ac:spMkLst>
            <pc:docMk/>
            <pc:sldMk cId="396897789" sldId="424"/>
            <ac:spMk id="4" creationId="{63C16B39-4BB6-DEBE-AF28-81C388D8A85F}"/>
          </ac:spMkLst>
        </pc:spChg>
        <pc:spChg chg="add mod ord">
          <ac:chgData name="Gerjan de Ruiter" userId="5d7c516b-9dcd-41a8-99d3-54425d29895b" providerId="ADAL" clId="{F789A6D0-7C11-4207-B30F-D3E6C03D124C}" dt="2023-10-04T11:27:57.659" v="1016" actId="20577"/>
          <ac:spMkLst>
            <pc:docMk/>
            <pc:sldMk cId="396897789" sldId="424"/>
            <ac:spMk id="5" creationId="{CCDE7772-9566-B1BC-2F03-A5986372F3EE}"/>
          </ac:spMkLst>
        </pc:spChg>
        <pc:spChg chg="add mod ord">
          <ac:chgData name="Gerjan de Ruiter" userId="5d7c516b-9dcd-41a8-99d3-54425d29895b" providerId="ADAL" clId="{F789A6D0-7C11-4207-B30F-D3E6C03D124C}" dt="2023-10-04T11:31:25.554" v="1714" actId="20577"/>
          <ac:spMkLst>
            <pc:docMk/>
            <pc:sldMk cId="396897789" sldId="424"/>
            <ac:spMk id="6" creationId="{59888611-302E-EF78-9310-1A7DC63BFFBD}"/>
          </ac:spMkLst>
        </pc:spChg>
        <pc:spChg chg="add del mod ord">
          <ac:chgData name="Gerjan de Ruiter" userId="5d7c516b-9dcd-41a8-99d3-54425d29895b" providerId="ADAL" clId="{F789A6D0-7C11-4207-B30F-D3E6C03D124C}" dt="2023-10-04T11:27:46.619" v="962"/>
          <ac:spMkLst>
            <pc:docMk/>
            <pc:sldMk cId="396897789" sldId="424"/>
            <ac:spMk id="7" creationId="{23CBDA76-6F13-88EA-AEEB-F6D2B6E68B2D}"/>
          </ac:spMkLst>
        </pc:spChg>
        <pc:spChg chg="add mod ord">
          <ac:chgData name="Gerjan de Ruiter" userId="5d7c516b-9dcd-41a8-99d3-54425d29895b" providerId="ADAL" clId="{F789A6D0-7C11-4207-B30F-D3E6C03D124C}" dt="2023-10-04T11:27:33.575" v="961" actId="700"/>
          <ac:spMkLst>
            <pc:docMk/>
            <pc:sldMk cId="396897789" sldId="424"/>
            <ac:spMk id="8" creationId="{48BD1D00-14BE-3C0C-6B0F-9C2D8F9FF15F}"/>
          </ac:spMkLst>
        </pc:spChg>
        <pc:picChg chg="add mod">
          <ac:chgData name="Gerjan de Ruiter" userId="5d7c516b-9dcd-41a8-99d3-54425d29895b" providerId="ADAL" clId="{F789A6D0-7C11-4207-B30F-D3E6C03D124C}" dt="2023-10-04T11:27:46.619" v="962"/>
          <ac:picMkLst>
            <pc:docMk/>
            <pc:sldMk cId="396897789" sldId="424"/>
            <ac:picMk id="2050" creationId="{AD1EC7B5-95A7-1535-3F0F-5E942E26E686}"/>
          </ac:picMkLst>
        </pc:picChg>
      </pc:sldChg>
      <pc:sldChg chg="addSp delSp modSp new mod modClrScheme chgLayout">
        <pc:chgData name="Gerjan de Ruiter" userId="5d7c516b-9dcd-41a8-99d3-54425d29895b" providerId="ADAL" clId="{F789A6D0-7C11-4207-B30F-D3E6C03D124C}" dt="2023-10-04T11:31:30.763" v="1715" actId="26606"/>
        <pc:sldMkLst>
          <pc:docMk/>
          <pc:sldMk cId="3743726033" sldId="425"/>
        </pc:sldMkLst>
        <pc:spChg chg="del mod ord">
          <ac:chgData name="Gerjan de Ruiter" userId="5d7c516b-9dcd-41a8-99d3-54425d29895b" providerId="ADAL" clId="{F789A6D0-7C11-4207-B30F-D3E6C03D124C}" dt="2023-10-04T11:29:47.495" v="1439" actId="700"/>
          <ac:spMkLst>
            <pc:docMk/>
            <pc:sldMk cId="3743726033" sldId="425"/>
            <ac:spMk id="2" creationId="{064818BC-AACD-3C7C-E430-9FA7D107B863}"/>
          </ac:spMkLst>
        </pc:spChg>
        <pc:spChg chg="del">
          <ac:chgData name="Gerjan de Ruiter" userId="5d7c516b-9dcd-41a8-99d3-54425d29895b" providerId="ADAL" clId="{F789A6D0-7C11-4207-B30F-D3E6C03D124C}" dt="2023-10-04T11:29:47.495" v="1439" actId="700"/>
          <ac:spMkLst>
            <pc:docMk/>
            <pc:sldMk cId="3743726033" sldId="425"/>
            <ac:spMk id="3" creationId="{B4BD03E5-9BD2-0579-AABA-D32F1F9C0DCB}"/>
          </ac:spMkLst>
        </pc:spChg>
        <pc:spChg chg="del">
          <ac:chgData name="Gerjan de Ruiter" userId="5d7c516b-9dcd-41a8-99d3-54425d29895b" providerId="ADAL" clId="{F789A6D0-7C11-4207-B30F-D3E6C03D124C}" dt="2023-10-04T11:29:47.495" v="1439" actId="700"/>
          <ac:spMkLst>
            <pc:docMk/>
            <pc:sldMk cId="3743726033" sldId="425"/>
            <ac:spMk id="4" creationId="{7466BEC2-0B67-6CE2-1A0A-5296CB53B158}"/>
          </ac:spMkLst>
        </pc:spChg>
        <pc:spChg chg="del">
          <ac:chgData name="Gerjan de Ruiter" userId="5d7c516b-9dcd-41a8-99d3-54425d29895b" providerId="ADAL" clId="{F789A6D0-7C11-4207-B30F-D3E6C03D124C}" dt="2023-10-04T11:29:47.495" v="1439" actId="700"/>
          <ac:spMkLst>
            <pc:docMk/>
            <pc:sldMk cId="3743726033" sldId="425"/>
            <ac:spMk id="5" creationId="{35D3D32B-CAA4-9DD4-629A-A42A4426ED10}"/>
          </ac:spMkLst>
        </pc:spChg>
        <pc:spChg chg="add del mod ord">
          <ac:chgData name="Gerjan de Ruiter" userId="5d7c516b-9dcd-41a8-99d3-54425d29895b" providerId="ADAL" clId="{F789A6D0-7C11-4207-B30F-D3E6C03D124C}" dt="2023-10-04T11:30:12.490" v="1472" actId="700"/>
          <ac:spMkLst>
            <pc:docMk/>
            <pc:sldMk cId="3743726033" sldId="425"/>
            <ac:spMk id="6" creationId="{3AC9B35C-360A-3506-B8C0-D23B926EAC82}"/>
          </ac:spMkLst>
        </pc:spChg>
        <pc:spChg chg="add mod ord">
          <ac:chgData name="Gerjan de Ruiter" userId="5d7c516b-9dcd-41a8-99d3-54425d29895b" providerId="ADAL" clId="{F789A6D0-7C11-4207-B30F-D3E6C03D124C}" dt="2023-10-04T11:31:30.763" v="1715" actId="26606"/>
          <ac:spMkLst>
            <pc:docMk/>
            <pc:sldMk cId="3743726033" sldId="425"/>
            <ac:spMk id="7" creationId="{A4A7D239-7384-F2D3-BBED-F23F547D228E}"/>
          </ac:spMkLst>
        </pc:spChg>
        <pc:spChg chg="add mod ord">
          <ac:chgData name="Gerjan de Ruiter" userId="5d7c516b-9dcd-41a8-99d3-54425d29895b" providerId="ADAL" clId="{F789A6D0-7C11-4207-B30F-D3E6C03D124C}" dt="2023-10-04T11:31:30.763" v="1715" actId="26606"/>
          <ac:spMkLst>
            <pc:docMk/>
            <pc:sldMk cId="3743726033" sldId="425"/>
            <ac:spMk id="9" creationId="{E88B529A-FF6C-AAE7-574F-9D1B5F38E790}"/>
          </ac:spMkLst>
        </pc:spChg>
        <pc:spChg chg="add del mod ord">
          <ac:chgData name="Gerjan de Ruiter" userId="5d7c516b-9dcd-41a8-99d3-54425d29895b" providerId="ADAL" clId="{F789A6D0-7C11-4207-B30F-D3E6C03D124C}" dt="2023-10-04T11:31:30.763" v="1715" actId="26606"/>
          <ac:spMkLst>
            <pc:docMk/>
            <pc:sldMk cId="3743726033" sldId="425"/>
            <ac:spMk id="10" creationId="{5090B74C-7BCE-C503-5E90-FF7374EFE0BD}"/>
          </ac:spMkLst>
        </pc:spChg>
        <pc:spChg chg="add del mod ord">
          <ac:chgData name="Gerjan de Ruiter" userId="5d7c516b-9dcd-41a8-99d3-54425d29895b" providerId="ADAL" clId="{F789A6D0-7C11-4207-B30F-D3E6C03D124C}" dt="2023-10-04T11:31:30.763" v="1715" actId="26606"/>
          <ac:spMkLst>
            <pc:docMk/>
            <pc:sldMk cId="3743726033" sldId="425"/>
            <ac:spMk id="11" creationId="{7217F246-0537-26ED-40D3-534D0A9CE505}"/>
          </ac:spMkLst>
        </pc:spChg>
        <pc:spChg chg="add del mod">
          <ac:chgData name="Gerjan de Ruiter" userId="5d7c516b-9dcd-41a8-99d3-54425d29895b" providerId="ADAL" clId="{F789A6D0-7C11-4207-B30F-D3E6C03D124C}" dt="2023-10-04T11:30:00.023" v="1467" actId="26606"/>
          <ac:spMkLst>
            <pc:docMk/>
            <pc:sldMk cId="3743726033" sldId="425"/>
            <ac:spMk id="12" creationId="{6D18C94B-2FF7-5A3B-CF7F-C17DFE5B46BB}"/>
          </ac:spMkLst>
        </pc:spChg>
        <pc:spChg chg="add del mod">
          <ac:chgData name="Gerjan de Ruiter" userId="5d7c516b-9dcd-41a8-99d3-54425d29895b" providerId="ADAL" clId="{F789A6D0-7C11-4207-B30F-D3E6C03D124C}" dt="2023-10-04T11:30:00.023" v="1467" actId="26606"/>
          <ac:spMkLst>
            <pc:docMk/>
            <pc:sldMk cId="3743726033" sldId="425"/>
            <ac:spMk id="14" creationId="{36F1B68A-7447-BE0C-FFC4-3901B413C512}"/>
          </ac:spMkLst>
        </pc:spChg>
        <pc:spChg chg="add del mod">
          <ac:chgData name="Gerjan de Ruiter" userId="5d7c516b-9dcd-41a8-99d3-54425d29895b" providerId="ADAL" clId="{F789A6D0-7C11-4207-B30F-D3E6C03D124C}" dt="2023-10-04T11:30:00.023" v="1467" actId="26606"/>
          <ac:spMkLst>
            <pc:docMk/>
            <pc:sldMk cId="3743726033" sldId="425"/>
            <ac:spMk id="16" creationId="{FCD4520E-3743-BE7E-3DE2-872B6ACDF170}"/>
          </ac:spMkLst>
        </pc:spChg>
        <pc:spChg chg="add del mod">
          <ac:chgData name="Gerjan de Ruiter" userId="5d7c516b-9dcd-41a8-99d3-54425d29895b" providerId="ADAL" clId="{F789A6D0-7C11-4207-B30F-D3E6C03D124C}" dt="2023-10-04T11:30:10.063" v="1471" actId="26606"/>
          <ac:spMkLst>
            <pc:docMk/>
            <pc:sldMk cId="3743726033" sldId="425"/>
            <ac:spMk id="18" creationId="{E39DB0EA-BD8D-9338-E389-924B2652A835}"/>
          </ac:spMkLst>
        </pc:spChg>
        <pc:spChg chg="add del mod">
          <ac:chgData name="Gerjan de Ruiter" userId="5d7c516b-9dcd-41a8-99d3-54425d29895b" providerId="ADAL" clId="{F789A6D0-7C11-4207-B30F-D3E6C03D124C}" dt="2023-10-04T11:30:10.063" v="1471" actId="26606"/>
          <ac:spMkLst>
            <pc:docMk/>
            <pc:sldMk cId="3743726033" sldId="425"/>
            <ac:spMk id="19" creationId="{168BB7A9-A4B4-C428-F64B-183D22EBAC5E}"/>
          </ac:spMkLst>
        </pc:spChg>
        <pc:spChg chg="add del mod">
          <ac:chgData name="Gerjan de Ruiter" userId="5d7c516b-9dcd-41a8-99d3-54425d29895b" providerId="ADAL" clId="{F789A6D0-7C11-4207-B30F-D3E6C03D124C}" dt="2023-10-04T11:30:10.063" v="1471" actId="26606"/>
          <ac:spMkLst>
            <pc:docMk/>
            <pc:sldMk cId="3743726033" sldId="425"/>
            <ac:spMk id="21" creationId="{6BB110C9-DFA9-2E5E-3905-40B61306F0C5}"/>
          </ac:spMkLst>
        </pc:spChg>
        <pc:picChg chg="add del">
          <ac:chgData name="Gerjan de Ruiter" userId="5d7c516b-9dcd-41a8-99d3-54425d29895b" providerId="ADAL" clId="{F789A6D0-7C11-4207-B30F-D3E6C03D124C}" dt="2023-10-04T11:30:00.023" v="1467" actId="26606"/>
          <ac:picMkLst>
            <pc:docMk/>
            <pc:sldMk cId="3743726033" sldId="425"/>
            <ac:picMk id="8" creationId="{73B747D9-B4C2-D1E1-2801-7FC5D6AA9560}"/>
          </ac:picMkLst>
        </pc:picChg>
        <pc:picChg chg="add del">
          <ac:chgData name="Gerjan de Ruiter" userId="5d7c516b-9dcd-41a8-99d3-54425d29895b" providerId="ADAL" clId="{F789A6D0-7C11-4207-B30F-D3E6C03D124C}" dt="2023-10-04T11:30:10.063" v="1471" actId="26606"/>
          <ac:picMkLst>
            <pc:docMk/>
            <pc:sldMk cId="3743726033" sldId="425"/>
            <ac:picMk id="20" creationId="{92C4D2EA-7C15-016A-5BF8-6CFAEB707128}"/>
          </ac:picMkLst>
        </pc:picChg>
      </pc:sldChg>
      <pc:sldChg chg="addSp delSp modSp new mod modClrScheme chgLayout">
        <pc:chgData name="Gerjan de Ruiter" userId="5d7c516b-9dcd-41a8-99d3-54425d29895b" providerId="ADAL" clId="{F789A6D0-7C11-4207-B30F-D3E6C03D124C}" dt="2023-10-11T10:44:30.071" v="1976" actId="20577"/>
        <pc:sldMkLst>
          <pc:docMk/>
          <pc:sldMk cId="4157865696" sldId="426"/>
        </pc:sldMkLst>
        <pc:spChg chg="del mod ord">
          <ac:chgData name="Gerjan de Ruiter" userId="5d7c516b-9dcd-41a8-99d3-54425d29895b" providerId="ADAL" clId="{F789A6D0-7C11-4207-B30F-D3E6C03D124C}" dt="2023-10-04T11:31:45.248" v="1717" actId="700"/>
          <ac:spMkLst>
            <pc:docMk/>
            <pc:sldMk cId="4157865696" sldId="426"/>
            <ac:spMk id="2" creationId="{28A00AFF-3EB2-38A1-33C9-6D505DB7216C}"/>
          </ac:spMkLst>
        </pc:spChg>
        <pc:spChg chg="del mod ord">
          <ac:chgData name="Gerjan de Ruiter" userId="5d7c516b-9dcd-41a8-99d3-54425d29895b" providerId="ADAL" clId="{F789A6D0-7C11-4207-B30F-D3E6C03D124C}" dt="2023-10-04T11:31:45.248" v="1717" actId="700"/>
          <ac:spMkLst>
            <pc:docMk/>
            <pc:sldMk cId="4157865696" sldId="426"/>
            <ac:spMk id="3" creationId="{902CD0E5-7CD5-62D6-3890-DED102E39A76}"/>
          </ac:spMkLst>
        </pc:spChg>
        <pc:spChg chg="add mod ord">
          <ac:chgData name="Gerjan de Ruiter" userId="5d7c516b-9dcd-41a8-99d3-54425d29895b" providerId="ADAL" clId="{F789A6D0-7C11-4207-B30F-D3E6C03D124C}" dt="2023-10-04T11:32:04.092" v="1754" actId="20577"/>
          <ac:spMkLst>
            <pc:docMk/>
            <pc:sldMk cId="4157865696" sldId="426"/>
            <ac:spMk id="4" creationId="{C936E798-FAEE-D0AA-E568-085ACDAD77E6}"/>
          </ac:spMkLst>
        </pc:spChg>
        <pc:spChg chg="add mod ord">
          <ac:chgData name="Gerjan de Ruiter" userId="5d7c516b-9dcd-41a8-99d3-54425d29895b" providerId="ADAL" clId="{F789A6D0-7C11-4207-B30F-D3E6C03D124C}" dt="2023-10-11T10:44:30.071" v="1976" actId="20577"/>
          <ac:spMkLst>
            <pc:docMk/>
            <pc:sldMk cId="4157865696" sldId="426"/>
            <ac:spMk id="5" creationId="{F16C0559-286F-0697-EAB4-C76D376B68C1}"/>
          </ac:spMkLst>
        </pc:spChg>
        <pc:spChg chg="add del mod ord">
          <ac:chgData name="Gerjan de Ruiter" userId="5d7c516b-9dcd-41a8-99d3-54425d29895b" providerId="ADAL" clId="{F789A6D0-7C11-4207-B30F-D3E6C03D124C}" dt="2023-10-04T11:34:42.573" v="1913"/>
          <ac:spMkLst>
            <pc:docMk/>
            <pc:sldMk cId="4157865696" sldId="426"/>
            <ac:spMk id="6" creationId="{78AC5868-C251-1065-8FE2-28818342E54F}"/>
          </ac:spMkLst>
        </pc:spChg>
        <pc:spChg chg="add del mod ord">
          <ac:chgData name="Gerjan de Ruiter" userId="5d7c516b-9dcd-41a8-99d3-54425d29895b" providerId="ADAL" clId="{F789A6D0-7C11-4207-B30F-D3E6C03D124C}" dt="2023-10-04T11:35:02.040" v="1921" actId="478"/>
          <ac:spMkLst>
            <pc:docMk/>
            <pc:sldMk cId="4157865696" sldId="426"/>
            <ac:spMk id="7" creationId="{0C4DDA9D-766B-721C-D984-0E79B32CFC24}"/>
          </ac:spMkLst>
        </pc:spChg>
        <pc:picChg chg="add mod">
          <ac:chgData name="Gerjan de Ruiter" userId="5d7c516b-9dcd-41a8-99d3-54425d29895b" providerId="ADAL" clId="{F789A6D0-7C11-4207-B30F-D3E6C03D124C}" dt="2023-10-04T11:35:00.143" v="1920" actId="1076"/>
          <ac:picMkLst>
            <pc:docMk/>
            <pc:sldMk cId="4157865696" sldId="426"/>
            <ac:picMk id="3074" creationId="{DA5E90D9-9621-5B9E-ECDA-E714B1D154F9}"/>
          </ac:picMkLst>
        </pc:picChg>
      </pc:sldChg>
      <pc:sldChg chg="addSp delSp modSp add mod">
        <pc:chgData name="Gerjan de Ruiter" userId="5d7c516b-9dcd-41a8-99d3-54425d29895b" providerId="ADAL" clId="{F789A6D0-7C11-4207-B30F-D3E6C03D124C}" dt="2023-10-04T11:37:19.525" v="1950"/>
        <pc:sldMkLst>
          <pc:docMk/>
          <pc:sldMk cId="303693424" sldId="427"/>
        </pc:sldMkLst>
        <pc:spChg chg="add del mod">
          <ac:chgData name="Gerjan de Ruiter" userId="5d7c516b-9dcd-41a8-99d3-54425d29895b" providerId="ADAL" clId="{F789A6D0-7C11-4207-B30F-D3E6C03D124C}" dt="2023-10-04T11:36:08.413" v="1942"/>
          <ac:spMkLst>
            <pc:docMk/>
            <pc:sldMk cId="303693424" sldId="427"/>
            <ac:spMk id="2" creationId="{689E6D0D-48AE-8D38-23B8-9BD165FB08A2}"/>
          </ac:spMkLst>
        </pc:spChg>
        <pc:spChg chg="mod">
          <ac:chgData name="Gerjan de Ruiter" userId="5d7c516b-9dcd-41a8-99d3-54425d29895b" providerId="ADAL" clId="{F789A6D0-7C11-4207-B30F-D3E6C03D124C}" dt="2023-10-04T11:35:16.040" v="1924" actId="20577"/>
          <ac:spMkLst>
            <pc:docMk/>
            <pc:sldMk cId="303693424" sldId="427"/>
            <ac:spMk id="3" creationId="{0666C89E-799B-B6AB-D797-B14F339D0053}"/>
          </ac:spMkLst>
        </pc:spChg>
        <pc:spChg chg="add del mod">
          <ac:chgData name="Gerjan de Ruiter" userId="5d7c516b-9dcd-41a8-99d3-54425d29895b" providerId="ADAL" clId="{F789A6D0-7C11-4207-B30F-D3E6C03D124C}" dt="2023-10-04T11:36:16.954" v="1944"/>
          <ac:spMkLst>
            <pc:docMk/>
            <pc:sldMk cId="303693424" sldId="427"/>
            <ac:spMk id="4" creationId="{7F26E567-92FB-B88E-DFC9-51CBD3D5FBF9}"/>
          </ac:spMkLst>
        </pc:spChg>
        <pc:spChg chg="mod">
          <ac:chgData name="Gerjan de Ruiter" userId="5d7c516b-9dcd-41a8-99d3-54425d29895b" providerId="ADAL" clId="{F789A6D0-7C11-4207-B30F-D3E6C03D124C}" dt="2023-10-04T11:35:21.273" v="1940" actId="20577"/>
          <ac:spMkLst>
            <pc:docMk/>
            <pc:sldMk cId="303693424" sldId="427"/>
            <ac:spMk id="5" creationId="{E585B50C-5E0F-B0B1-E3DE-95DEC1AC898A}"/>
          </ac:spMkLst>
        </pc:spChg>
        <pc:spChg chg="add del mod">
          <ac:chgData name="Gerjan de Ruiter" userId="5d7c516b-9dcd-41a8-99d3-54425d29895b" providerId="ADAL" clId="{F789A6D0-7C11-4207-B30F-D3E6C03D124C}" dt="2023-10-04T11:36:40.878" v="1946"/>
          <ac:spMkLst>
            <pc:docMk/>
            <pc:sldMk cId="303693424" sldId="427"/>
            <ac:spMk id="6" creationId="{159FE730-F5D2-775E-A026-5DBDAF8A6C3E}"/>
          </ac:spMkLst>
        </pc:spChg>
        <pc:spChg chg="add del mod">
          <ac:chgData name="Gerjan de Ruiter" userId="5d7c516b-9dcd-41a8-99d3-54425d29895b" providerId="ADAL" clId="{F789A6D0-7C11-4207-B30F-D3E6C03D124C}" dt="2023-10-04T11:37:19.525" v="1950"/>
          <ac:spMkLst>
            <pc:docMk/>
            <pc:sldMk cId="303693424" sldId="427"/>
            <ac:spMk id="7" creationId="{0633E620-8642-4821-9B38-2B5564F056B0}"/>
          </ac:spMkLst>
        </pc:spChg>
        <pc:picChg chg="del">
          <ac:chgData name="Gerjan de Ruiter" userId="5d7c516b-9dcd-41a8-99d3-54425d29895b" providerId="ADAL" clId="{F789A6D0-7C11-4207-B30F-D3E6C03D124C}" dt="2023-10-04T11:35:23.969" v="1941" actId="478"/>
          <ac:picMkLst>
            <pc:docMk/>
            <pc:sldMk cId="303693424" sldId="427"/>
            <ac:picMk id="1026" creationId="{9F35DEB6-C251-F0A0-ED16-62AF9A045226}"/>
          </ac:picMkLst>
        </pc:picChg>
        <pc:picChg chg="add del mod">
          <ac:chgData name="Gerjan de Ruiter" userId="5d7c516b-9dcd-41a8-99d3-54425d29895b" providerId="ADAL" clId="{F789A6D0-7C11-4207-B30F-D3E6C03D124C}" dt="2023-10-04T11:36:15.531" v="1943" actId="478"/>
          <ac:picMkLst>
            <pc:docMk/>
            <pc:sldMk cId="303693424" sldId="427"/>
            <ac:picMk id="4098" creationId="{173BFB6F-D9F3-B0A8-F896-84A79D3073A7}"/>
          </ac:picMkLst>
        </pc:picChg>
        <pc:picChg chg="add del mod">
          <ac:chgData name="Gerjan de Ruiter" userId="5d7c516b-9dcd-41a8-99d3-54425d29895b" providerId="ADAL" clId="{F789A6D0-7C11-4207-B30F-D3E6C03D124C}" dt="2023-10-04T11:36:39.426" v="1945" actId="478"/>
          <ac:picMkLst>
            <pc:docMk/>
            <pc:sldMk cId="303693424" sldId="427"/>
            <ac:picMk id="4100" creationId="{8E62D786-2ED1-11B3-8E1A-5FC6EE9D8389}"/>
          </ac:picMkLst>
        </pc:picChg>
        <pc:picChg chg="add del mod">
          <ac:chgData name="Gerjan de Ruiter" userId="5d7c516b-9dcd-41a8-99d3-54425d29895b" providerId="ADAL" clId="{F789A6D0-7C11-4207-B30F-D3E6C03D124C}" dt="2023-10-04T11:37:18.641" v="1949" actId="478"/>
          <ac:picMkLst>
            <pc:docMk/>
            <pc:sldMk cId="303693424" sldId="427"/>
            <ac:picMk id="4102" creationId="{9E717E1F-4D86-7544-D25D-529ACE07BF51}"/>
          </ac:picMkLst>
        </pc:picChg>
        <pc:picChg chg="add del">
          <ac:chgData name="Gerjan de Ruiter" userId="5d7c516b-9dcd-41a8-99d3-54425d29895b" providerId="ADAL" clId="{F789A6D0-7C11-4207-B30F-D3E6C03D124C}" dt="2023-10-04T11:37:17.529" v="1948"/>
          <ac:picMkLst>
            <pc:docMk/>
            <pc:sldMk cId="303693424" sldId="427"/>
            <ac:picMk id="4104" creationId="{CC37B038-1B73-24CD-919B-CCEE5A73C845}"/>
          </ac:picMkLst>
        </pc:picChg>
        <pc:picChg chg="add mod">
          <ac:chgData name="Gerjan de Ruiter" userId="5d7c516b-9dcd-41a8-99d3-54425d29895b" providerId="ADAL" clId="{F789A6D0-7C11-4207-B30F-D3E6C03D124C}" dt="2023-10-04T11:37:19.525" v="1950"/>
          <ac:picMkLst>
            <pc:docMk/>
            <pc:sldMk cId="303693424" sldId="427"/>
            <ac:picMk id="4106" creationId="{0406AE6D-28C2-257E-0D62-23B2DC725776}"/>
          </ac:picMkLst>
        </pc:picChg>
      </pc:sldChg>
      <pc:sldChg chg="addSp delSp modSp new mod">
        <pc:chgData name="Gerjan de Ruiter" userId="5d7c516b-9dcd-41a8-99d3-54425d29895b" providerId="ADAL" clId="{F789A6D0-7C11-4207-B30F-D3E6C03D124C}" dt="2023-10-04T11:37:50.140" v="1970" actId="113"/>
        <pc:sldMkLst>
          <pc:docMk/>
          <pc:sldMk cId="1817476418" sldId="428"/>
        </pc:sldMkLst>
        <pc:spChg chg="del">
          <ac:chgData name="Gerjan de Ruiter" userId="5d7c516b-9dcd-41a8-99d3-54425d29895b" providerId="ADAL" clId="{F789A6D0-7C11-4207-B30F-D3E6C03D124C}" dt="2023-10-04T11:37:27.551" v="1952"/>
          <ac:spMkLst>
            <pc:docMk/>
            <pc:sldMk cId="1817476418" sldId="428"/>
            <ac:spMk id="3" creationId="{082E57FE-454B-DBBC-4E56-90F0B4BB4D37}"/>
          </ac:spMkLst>
        </pc:spChg>
        <pc:spChg chg="mod">
          <ac:chgData name="Gerjan de Ruiter" userId="5d7c516b-9dcd-41a8-99d3-54425d29895b" providerId="ADAL" clId="{F789A6D0-7C11-4207-B30F-D3E6C03D124C}" dt="2023-10-04T11:37:50.140" v="1970" actId="113"/>
          <ac:spMkLst>
            <pc:docMk/>
            <pc:sldMk cId="1817476418" sldId="428"/>
            <ac:spMk id="4" creationId="{7FE22F0F-11CD-A79C-A053-7AB043F992D4}"/>
          </ac:spMkLst>
        </pc:spChg>
        <pc:spChg chg="mod">
          <ac:chgData name="Gerjan de Ruiter" userId="5d7c516b-9dcd-41a8-99d3-54425d29895b" providerId="ADAL" clId="{F789A6D0-7C11-4207-B30F-D3E6C03D124C}" dt="2023-10-04T11:37:31.331" v="1967" actId="20577"/>
          <ac:spMkLst>
            <pc:docMk/>
            <pc:sldMk cId="1817476418" sldId="428"/>
            <ac:spMk id="5" creationId="{16C1DE65-0367-7F9D-31A9-BCA8F627BE60}"/>
          </ac:spMkLst>
        </pc:spChg>
        <pc:picChg chg="add mod">
          <ac:chgData name="Gerjan de Ruiter" userId="5d7c516b-9dcd-41a8-99d3-54425d29895b" providerId="ADAL" clId="{F789A6D0-7C11-4207-B30F-D3E6C03D124C}" dt="2023-10-04T11:37:27.551" v="1952"/>
          <ac:picMkLst>
            <pc:docMk/>
            <pc:sldMk cId="1817476418" sldId="428"/>
            <ac:picMk id="5122" creationId="{380483AA-54B6-D1E1-DAD7-BD40C61C52A4}"/>
          </ac:picMkLst>
        </pc:picChg>
      </pc:sldChg>
      <pc:sldMasterChg chg="del delSldLayout">
        <pc:chgData name="Gerjan de Ruiter" userId="5d7c516b-9dcd-41a8-99d3-54425d29895b" providerId="ADAL" clId="{F789A6D0-7C11-4207-B30F-D3E6C03D124C}" dt="2023-10-04T07:29:20.151" v="1" actId="47"/>
        <pc:sldMasterMkLst>
          <pc:docMk/>
          <pc:sldMasterMk cId="3597300896" sldId="2147483648"/>
        </pc:sldMasterMkLst>
        <pc:sldLayoutChg chg="del">
          <pc:chgData name="Gerjan de Ruiter" userId="5d7c516b-9dcd-41a8-99d3-54425d29895b" providerId="ADAL" clId="{F789A6D0-7C11-4207-B30F-D3E6C03D124C}" dt="2023-10-04T07:29:20.151" v="1" actId="47"/>
          <pc:sldLayoutMkLst>
            <pc:docMk/>
            <pc:sldMasterMk cId="3597300896" sldId="2147483648"/>
            <pc:sldLayoutMk cId="4001249340" sldId="2147483649"/>
          </pc:sldLayoutMkLst>
        </pc:sldLayoutChg>
        <pc:sldLayoutChg chg="del">
          <pc:chgData name="Gerjan de Ruiter" userId="5d7c516b-9dcd-41a8-99d3-54425d29895b" providerId="ADAL" clId="{F789A6D0-7C11-4207-B30F-D3E6C03D124C}" dt="2023-10-04T07:29:20.151" v="1" actId="47"/>
          <pc:sldLayoutMkLst>
            <pc:docMk/>
            <pc:sldMasterMk cId="3597300896" sldId="2147483648"/>
            <pc:sldLayoutMk cId="140206455" sldId="2147483650"/>
          </pc:sldLayoutMkLst>
        </pc:sldLayoutChg>
        <pc:sldLayoutChg chg="del">
          <pc:chgData name="Gerjan de Ruiter" userId="5d7c516b-9dcd-41a8-99d3-54425d29895b" providerId="ADAL" clId="{F789A6D0-7C11-4207-B30F-D3E6C03D124C}" dt="2023-10-04T07:29:20.151" v="1" actId="47"/>
          <pc:sldLayoutMkLst>
            <pc:docMk/>
            <pc:sldMasterMk cId="3597300896" sldId="2147483648"/>
            <pc:sldLayoutMk cId="1965547352" sldId="2147483651"/>
          </pc:sldLayoutMkLst>
        </pc:sldLayoutChg>
        <pc:sldLayoutChg chg="del">
          <pc:chgData name="Gerjan de Ruiter" userId="5d7c516b-9dcd-41a8-99d3-54425d29895b" providerId="ADAL" clId="{F789A6D0-7C11-4207-B30F-D3E6C03D124C}" dt="2023-10-04T07:29:20.151" v="1" actId="47"/>
          <pc:sldLayoutMkLst>
            <pc:docMk/>
            <pc:sldMasterMk cId="3597300896" sldId="2147483648"/>
            <pc:sldLayoutMk cId="2375149612" sldId="2147483652"/>
          </pc:sldLayoutMkLst>
        </pc:sldLayoutChg>
        <pc:sldLayoutChg chg="del">
          <pc:chgData name="Gerjan de Ruiter" userId="5d7c516b-9dcd-41a8-99d3-54425d29895b" providerId="ADAL" clId="{F789A6D0-7C11-4207-B30F-D3E6C03D124C}" dt="2023-10-04T07:29:20.151" v="1" actId="47"/>
          <pc:sldLayoutMkLst>
            <pc:docMk/>
            <pc:sldMasterMk cId="3597300896" sldId="2147483648"/>
            <pc:sldLayoutMk cId="412943597" sldId="2147483653"/>
          </pc:sldLayoutMkLst>
        </pc:sldLayoutChg>
        <pc:sldLayoutChg chg="del">
          <pc:chgData name="Gerjan de Ruiter" userId="5d7c516b-9dcd-41a8-99d3-54425d29895b" providerId="ADAL" clId="{F789A6D0-7C11-4207-B30F-D3E6C03D124C}" dt="2023-10-04T07:29:20.151" v="1" actId="47"/>
          <pc:sldLayoutMkLst>
            <pc:docMk/>
            <pc:sldMasterMk cId="3597300896" sldId="2147483648"/>
            <pc:sldLayoutMk cId="3558084423" sldId="2147483654"/>
          </pc:sldLayoutMkLst>
        </pc:sldLayoutChg>
        <pc:sldLayoutChg chg="del">
          <pc:chgData name="Gerjan de Ruiter" userId="5d7c516b-9dcd-41a8-99d3-54425d29895b" providerId="ADAL" clId="{F789A6D0-7C11-4207-B30F-D3E6C03D124C}" dt="2023-10-04T07:29:20.151" v="1" actId="47"/>
          <pc:sldLayoutMkLst>
            <pc:docMk/>
            <pc:sldMasterMk cId="3597300896" sldId="2147483648"/>
            <pc:sldLayoutMk cId="2454063194" sldId="2147483655"/>
          </pc:sldLayoutMkLst>
        </pc:sldLayoutChg>
        <pc:sldLayoutChg chg="del">
          <pc:chgData name="Gerjan de Ruiter" userId="5d7c516b-9dcd-41a8-99d3-54425d29895b" providerId="ADAL" clId="{F789A6D0-7C11-4207-B30F-D3E6C03D124C}" dt="2023-10-04T07:29:20.151" v="1" actId="47"/>
          <pc:sldLayoutMkLst>
            <pc:docMk/>
            <pc:sldMasterMk cId="3597300896" sldId="2147483648"/>
            <pc:sldLayoutMk cId="3300537932" sldId="2147483656"/>
          </pc:sldLayoutMkLst>
        </pc:sldLayoutChg>
        <pc:sldLayoutChg chg="del">
          <pc:chgData name="Gerjan de Ruiter" userId="5d7c516b-9dcd-41a8-99d3-54425d29895b" providerId="ADAL" clId="{F789A6D0-7C11-4207-B30F-D3E6C03D124C}" dt="2023-10-04T07:29:20.151" v="1" actId="47"/>
          <pc:sldLayoutMkLst>
            <pc:docMk/>
            <pc:sldMasterMk cId="3597300896" sldId="2147483648"/>
            <pc:sldLayoutMk cId="585876398" sldId="2147483657"/>
          </pc:sldLayoutMkLst>
        </pc:sldLayoutChg>
        <pc:sldLayoutChg chg="del">
          <pc:chgData name="Gerjan de Ruiter" userId="5d7c516b-9dcd-41a8-99d3-54425d29895b" providerId="ADAL" clId="{F789A6D0-7C11-4207-B30F-D3E6C03D124C}" dt="2023-10-04T07:29:20.151" v="1" actId="47"/>
          <pc:sldLayoutMkLst>
            <pc:docMk/>
            <pc:sldMasterMk cId="3597300896" sldId="2147483648"/>
            <pc:sldLayoutMk cId="682560079" sldId="2147483658"/>
          </pc:sldLayoutMkLst>
        </pc:sldLayoutChg>
        <pc:sldLayoutChg chg="del">
          <pc:chgData name="Gerjan de Ruiter" userId="5d7c516b-9dcd-41a8-99d3-54425d29895b" providerId="ADAL" clId="{F789A6D0-7C11-4207-B30F-D3E6C03D124C}" dt="2023-10-04T07:29:20.151" v="1" actId="47"/>
          <pc:sldLayoutMkLst>
            <pc:docMk/>
            <pc:sldMasterMk cId="3597300896" sldId="2147483648"/>
            <pc:sldLayoutMk cId="3435286789"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5E2C3-4191-496F-A0D0-A46079D7E7ED}" type="datetimeFigureOut">
              <a:rPr lang="nl-NL" smtClean="0"/>
              <a:t>11-10-2023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B32EB-EC57-4EA7-BAE8-D28F9E21487C}" type="slidenum">
              <a:rPr lang="nl-NL" smtClean="0"/>
              <a:t>‹nr.›</a:t>
            </a:fld>
            <a:endParaRPr lang="nl-NL"/>
          </a:p>
        </p:txBody>
      </p:sp>
    </p:spTree>
    <p:extLst>
      <p:ext uri="{BB962C8B-B14F-4D97-AF65-F5344CB8AC3E}">
        <p14:creationId xmlns:p14="http://schemas.microsoft.com/office/powerpoint/2010/main" val="3927233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1. Niveau van gebeurtenis; doorgaans is dit waar te nemen.</a:t>
            </a:r>
          </a:p>
          <a:p>
            <a:pPr marL="0" indent="0">
              <a:buNone/>
            </a:pPr>
            <a:endParaRPr lang="nl-NL" dirty="0"/>
          </a:p>
          <a:p>
            <a:pPr marL="0" indent="0">
              <a:buNone/>
            </a:pPr>
            <a:r>
              <a:rPr lang="nl-NL" dirty="0"/>
              <a:t>2. Niveau van patronen; komt de gebeurtenis of soortgelijke gebeurtenis vaker voor</a:t>
            </a:r>
          </a:p>
          <a:p>
            <a:pPr marL="0" indent="0">
              <a:buNone/>
            </a:pPr>
            <a:endParaRPr lang="nl-NL" dirty="0"/>
          </a:p>
          <a:p>
            <a:pPr marL="0" indent="0">
              <a:buNone/>
            </a:pPr>
            <a:r>
              <a:rPr lang="nl-NL" dirty="0"/>
              <a:t>3. Structuurniveau; Wat veroorzaakt het probleem dat wordt waargenomen? Dit kunnen verschillende zaken zijn zoals: fysiek, organisatie, beleid of gewoontes. </a:t>
            </a:r>
          </a:p>
          <a:p>
            <a:pPr marL="0" indent="0">
              <a:buNone/>
            </a:pPr>
            <a:endParaRPr lang="nl-NL" dirty="0"/>
          </a:p>
          <a:p>
            <a:pPr marL="0" indent="0">
              <a:buNone/>
            </a:pPr>
            <a:r>
              <a:rPr lang="nl-NL" dirty="0"/>
              <a:t>4. Mentale modelniveau; Overtuiging, moraal, verwachting en waarden. </a:t>
            </a:r>
          </a:p>
          <a:p>
            <a:endParaRPr lang="nl-NL" dirty="0"/>
          </a:p>
        </p:txBody>
      </p:sp>
      <p:sp>
        <p:nvSpPr>
          <p:cNvPr id="4" name="Tijdelijke aanduiding voor dianummer 3"/>
          <p:cNvSpPr>
            <a:spLocks noGrp="1"/>
          </p:cNvSpPr>
          <p:nvPr>
            <p:ph type="sldNum" sz="quarter" idx="5"/>
          </p:nvPr>
        </p:nvSpPr>
        <p:spPr/>
        <p:txBody>
          <a:bodyPr/>
          <a:lstStyle/>
          <a:p>
            <a:fld id="{A9E4E3C0-1635-492F-8946-DFED3492F196}" type="slidenum">
              <a:rPr lang="nl-NL" smtClean="0"/>
              <a:t>4</a:t>
            </a:fld>
            <a:endParaRPr lang="nl-NL"/>
          </a:p>
        </p:txBody>
      </p:sp>
    </p:spTree>
    <p:extLst>
      <p:ext uri="{BB962C8B-B14F-4D97-AF65-F5344CB8AC3E}">
        <p14:creationId xmlns:p14="http://schemas.microsoft.com/office/powerpoint/2010/main" val="114408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9E4E3C0-1635-492F-8946-DFED3492F196}" type="slidenum">
              <a:rPr lang="nl-NL" smtClean="0"/>
              <a:t>6</a:t>
            </a:fld>
            <a:endParaRPr lang="nl-NL"/>
          </a:p>
        </p:txBody>
      </p:sp>
    </p:spTree>
    <p:extLst>
      <p:ext uri="{BB962C8B-B14F-4D97-AF65-F5344CB8AC3E}">
        <p14:creationId xmlns:p14="http://schemas.microsoft.com/office/powerpoint/2010/main" val="142266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11</a:t>
            </a:fld>
            <a:endParaRPr lang="nl-NL"/>
          </a:p>
        </p:txBody>
      </p:sp>
    </p:spTree>
    <p:extLst>
      <p:ext uri="{BB962C8B-B14F-4D97-AF65-F5344CB8AC3E}">
        <p14:creationId xmlns:p14="http://schemas.microsoft.com/office/powerpoint/2010/main" val="1229303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DDA0323-6222-4271-9575-00C05F142D4F}" type="slidenum">
              <a:rPr lang="nl-NL" smtClean="0"/>
              <a:t>13</a:t>
            </a:fld>
            <a:endParaRPr lang="nl-NL"/>
          </a:p>
        </p:txBody>
      </p:sp>
    </p:spTree>
    <p:extLst>
      <p:ext uri="{BB962C8B-B14F-4D97-AF65-F5344CB8AC3E}">
        <p14:creationId xmlns:p14="http://schemas.microsoft.com/office/powerpoint/2010/main" val="350661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3A1C593-65D0-4073-BCC9-577B9352EA97}" type="datetimeFigureOut">
              <a:rPr lang="en-US" smtClean="0"/>
              <a:t>10/11/2023</a:t>
            </a:fld>
            <a:endParaRPr lang="en-US"/>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09995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9B618960-8005-486C-9A75-10CB2AAC16F9}" type="slidenum">
              <a:rPr lang="en-US" smtClean="0"/>
              <a:t>‹nr.›</a:t>
            </a:fld>
            <a:endParaRPr lang="en-US"/>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95859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093769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348339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644397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278334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232038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425236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811751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81089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3A1C593-65D0-4073-BCC9-577B9352EA97}" type="datetimeFigureOut">
              <a:rPr lang="en-US" smtClean="0"/>
              <a:t>10/11/2023</a:t>
            </a:fld>
            <a:endParaRPr lang="en-US"/>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512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Tree>
    <p:extLst>
      <p:ext uri="{BB962C8B-B14F-4D97-AF65-F5344CB8AC3E}">
        <p14:creationId xmlns:p14="http://schemas.microsoft.com/office/powerpoint/2010/main" val="1014110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3A1C593-65D0-4073-BCC9-577B9352EA97}" type="datetimeFigureOut">
              <a:rPr lang="en-US" smtClean="0"/>
              <a:t>10/11/2023</a:t>
            </a:fld>
            <a:endParaRPr lang="en-US"/>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99506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3A1C593-65D0-4073-BCC9-577B9352EA97}" type="datetimeFigureOut">
              <a:rPr lang="en-US" smtClean="0"/>
              <a:t>10/11/2023</a:t>
            </a:fld>
            <a:endParaRPr lang="en-US"/>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71303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073071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389754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069728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9B618960-8005-486C-9A75-10CB2AAC16F9}" type="slidenum">
              <a:rPr lang="en-US" smtClean="0"/>
              <a:t>‹nr.›</a:t>
            </a:fld>
            <a:endParaRPr lang="en-US"/>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94193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3A1C593-65D0-4073-BCC9-577B9352EA97}" type="datetimeFigureOut">
              <a:rPr lang="en-US" smtClean="0"/>
              <a:t>10/11/2023</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Tree>
    <p:extLst>
      <p:ext uri="{BB962C8B-B14F-4D97-AF65-F5344CB8AC3E}">
        <p14:creationId xmlns:p14="http://schemas.microsoft.com/office/powerpoint/2010/main" val="926426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3A1C593-65D0-4073-BCC9-577B9352EA97}" type="datetimeFigureOut">
              <a:rPr lang="en-US" smtClean="0"/>
              <a:t>10/11/2023</a:t>
            </a:fld>
            <a:endParaRPr lang="en-US"/>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en-US"/>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700238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3A1C593-65D0-4073-BCC9-577B9352EA97}" type="datetimeFigureOut">
              <a:rPr lang="en-US" smtClean="0"/>
              <a:t>10/11/2023</a:t>
            </a:fld>
            <a:endParaRPr lang="en-US"/>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en-US"/>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Tree>
    <p:extLst>
      <p:ext uri="{BB962C8B-B14F-4D97-AF65-F5344CB8AC3E}">
        <p14:creationId xmlns:p14="http://schemas.microsoft.com/office/powerpoint/2010/main" val="1072649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3A1C593-65D0-4073-BCC9-577B9352EA97}" type="datetimeFigureOut">
              <a:rPr lang="en-US" smtClean="0"/>
              <a:t>10/11/2023</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35541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en-US"/>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63A1C593-65D0-4073-BCC9-577B9352EA97}" type="datetimeFigureOut">
              <a:rPr lang="en-US" smtClean="0"/>
              <a:t>10/11/2023</a:t>
            </a:fld>
            <a:endParaRPr lang="en-US"/>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952398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263F-A38E-43B6-94A4-0573093B8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47A101F-C868-4E30-9DFB-E2C2A3B33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BFE8CF8-A7F5-4DC2-ADDE-1600021111C2}"/>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C9C9A1AF-66A4-4C2C-A58F-AB69B15BE533}"/>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D8BFEBD-6DAB-4D3D-BBE4-D30CCAC76C8A}"/>
              </a:ext>
            </a:extLst>
          </p:cNvPr>
          <p:cNvSpPr>
            <a:spLocks noGrp="1"/>
          </p:cNvSpPr>
          <p:nvPr>
            <p:ph type="sldNum" sz="quarter" idx="12"/>
          </p:nvPr>
        </p:nvSpPr>
        <p:spPr/>
        <p:txBody>
          <a:bodyPr/>
          <a:lstStyle/>
          <a:p>
            <a:fld id="{9B618960-8005-486C-9A75-10CB2AAC16F9}" type="slidenum">
              <a:rPr lang="en-US" smtClean="0"/>
              <a:t>‹nr.›</a:t>
            </a:fld>
            <a:endParaRPr lang="en-US"/>
          </a:p>
        </p:txBody>
      </p:sp>
    </p:spTree>
    <p:extLst>
      <p:ext uri="{BB962C8B-B14F-4D97-AF65-F5344CB8AC3E}">
        <p14:creationId xmlns:p14="http://schemas.microsoft.com/office/powerpoint/2010/main" val="3180382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stijl te bewerken</a:t>
            </a:r>
          </a:p>
        </p:txBody>
      </p:sp>
      <p:sp>
        <p:nvSpPr>
          <p:cNvPr id="3" name="Tijdelijke aanduiding voor inhoud 2"/>
          <p:cNvSpPr>
            <a:spLocks noGrp="1"/>
          </p:cNvSpPr>
          <p:nvPr>
            <p:ph idx="1"/>
          </p:nvPr>
        </p:nvSpPr>
        <p:spPr>
          <a:xfrm>
            <a:off x="4766735" y="273051"/>
            <a:ext cx="6815666"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3A1C593-65D0-4073-BCC9-577B9352EA97}" type="datetimeFigureOut">
              <a:rPr lang="en-US" smtClean="0"/>
              <a:t>10/11/2023</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618960-8005-486C-9A75-10CB2AAC16F9}" type="slidenum">
              <a:rPr lang="en-US" smtClean="0"/>
              <a:t>‹nr.›</a:t>
            </a:fld>
            <a:endParaRPr lang="en-US"/>
          </a:p>
        </p:txBody>
      </p:sp>
    </p:spTree>
    <p:extLst>
      <p:ext uri="{BB962C8B-B14F-4D97-AF65-F5344CB8AC3E}">
        <p14:creationId xmlns:p14="http://schemas.microsoft.com/office/powerpoint/2010/main" val="2083862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C9F709F3-81CC-4F8E-8542-7CD3EA128C5E}" type="datetimeFigureOut">
              <a:rPr lang="nl-NL" smtClean="0"/>
              <a:t>11-10-2023</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404117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en-US"/>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63A1C593-65D0-4073-BCC9-577B9352EA97}" type="datetimeFigureOut">
              <a:rPr lang="en-US" smtClean="0"/>
              <a:t>10/11/2023</a:t>
            </a:fld>
            <a:endParaRPr lang="en-US"/>
          </a:p>
        </p:txBody>
      </p:sp>
    </p:spTree>
    <p:extLst>
      <p:ext uri="{BB962C8B-B14F-4D97-AF65-F5344CB8AC3E}">
        <p14:creationId xmlns:p14="http://schemas.microsoft.com/office/powerpoint/2010/main" val="1159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Tree>
    <p:extLst>
      <p:ext uri="{BB962C8B-B14F-4D97-AF65-F5344CB8AC3E}">
        <p14:creationId xmlns:p14="http://schemas.microsoft.com/office/powerpoint/2010/main" val="291235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3448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79356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34982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385180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en-US"/>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9B618960-8005-486C-9A75-10CB2AAC16F9}" type="slidenum">
              <a:rPr lang="en-US" smtClean="0"/>
              <a:t>‹nr.›</a:t>
            </a:fld>
            <a:endParaRPr lang="en-US"/>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040090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ipcc.ch/report/ar6/wg1/"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ipcc.ch/report/ar6/wg1/"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Circulaire</a:t>
            </a:r>
            <a:r>
              <a:rPr lang="en-US" dirty="0"/>
              <a:t> </a:t>
            </a:r>
            <a:r>
              <a:rPr lang="en-US" dirty="0" err="1"/>
              <a:t>economie</a:t>
            </a:r>
            <a:r>
              <a:rPr lang="en-US" dirty="0"/>
              <a:t> </a:t>
            </a:r>
          </a:p>
        </p:txBody>
      </p:sp>
      <p:sp>
        <p:nvSpPr>
          <p:cNvPr id="3" name="Subtitle 2"/>
          <p:cNvSpPr>
            <a:spLocks noGrp="1"/>
          </p:cNvSpPr>
          <p:nvPr>
            <p:ph type="subTitle" idx="1"/>
          </p:nvPr>
        </p:nvSpPr>
        <p:spPr/>
        <p:txBody>
          <a:bodyPr/>
          <a:lstStyle/>
          <a:p>
            <a:r>
              <a:rPr lang="en-US" dirty="0"/>
              <a:t>De </a:t>
            </a:r>
            <a:r>
              <a:rPr lang="en-US" dirty="0" err="1"/>
              <a:t>leefbare</a:t>
            </a:r>
            <a:r>
              <a:rPr lang="en-US" dirty="0"/>
              <a:t> </a:t>
            </a:r>
            <a:r>
              <a:rPr lang="en-US" dirty="0" err="1"/>
              <a:t>stad</a:t>
            </a:r>
            <a:br>
              <a:rPr lang="en-US" dirty="0"/>
            </a:br>
            <a:r>
              <a:rPr lang="nl-NL" dirty="0"/>
              <a:t>Systeemdenken en samenwerken</a:t>
            </a:r>
          </a:p>
          <a:p>
            <a:endParaRPr lang="en-US" dirty="0"/>
          </a:p>
        </p:txBody>
      </p:sp>
    </p:spTree>
    <p:extLst>
      <p:ext uri="{BB962C8B-B14F-4D97-AF65-F5344CB8AC3E}">
        <p14:creationId xmlns:p14="http://schemas.microsoft.com/office/powerpoint/2010/main" val="3464493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9F1CB-016A-13F3-0C41-A513E579F187}"/>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E6E19441-57FE-551E-0F39-B9E41D2886FC}"/>
              </a:ext>
            </a:extLst>
          </p:cNvPr>
          <p:cNvSpPr>
            <a:spLocks noGrp="1"/>
          </p:cNvSpPr>
          <p:nvPr>
            <p:ph type="body" sz="quarter" idx="13"/>
          </p:nvPr>
        </p:nvSpPr>
        <p:spPr/>
        <p:txBody>
          <a:bodyPr/>
          <a:lstStyle/>
          <a:p>
            <a:pPr marL="0" indent="0">
              <a:buNone/>
            </a:pPr>
            <a:r>
              <a:rPr lang="nl-NL" sz="3200" b="1" dirty="0"/>
              <a:t>Stelling: </a:t>
            </a:r>
            <a:r>
              <a:rPr lang="nl-NL" sz="3200" dirty="0"/>
              <a:t>Bewustwording van het probleem gaat zorgen voor gedragsverandering! </a:t>
            </a:r>
          </a:p>
          <a:p>
            <a:endParaRPr lang="nl-NL" dirty="0"/>
          </a:p>
        </p:txBody>
      </p:sp>
    </p:spTree>
    <p:extLst>
      <p:ext uri="{BB962C8B-B14F-4D97-AF65-F5344CB8AC3E}">
        <p14:creationId xmlns:p14="http://schemas.microsoft.com/office/powerpoint/2010/main" val="69145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EE7DB1-8EDA-39F1-9AEA-77F801588CC0}"/>
              </a:ext>
            </a:extLst>
          </p:cNvPr>
          <p:cNvSpPr>
            <a:spLocks noGrp="1"/>
          </p:cNvSpPr>
          <p:nvPr>
            <p:ph type="title"/>
          </p:nvPr>
        </p:nvSpPr>
        <p:spPr/>
        <p:txBody>
          <a:bodyPr/>
          <a:lstStyle/>
          <a:p>
            <a:r>
              <a:rPr lang="nl-NL" dirty="0"/>
              <a:t>Gedragsverandering stimuleren</a:t>
            </a:r>
          </a:p>
        </p:txBody>
      </p:sp>
      <p:pic>
        <p:nvPicPr>
          <p:cNvPr id="6" name="Tijdelijke aanduiding voor inhoud 5">
            <a:extLst>
              <a:ext uri="{FF2B5EF4-FFF2-40B4-BE49-F238E27FC236}">
                <a16:creationId xmlns:a16="http://schemas.microsoft.com/office/drawing/2014/main" id="{225AD839-F210-8A29-FF9A-5AD7D4316A47}"/>
              </a:ext>
            </a:extLst>
          </p:cNvPr>
          <p:cNvPicPr>
            <a:picLocks noGrp="1" noChangeAspect="1"/>
          </p:cNvPicPr>
          <p:nvPr>
            <p:ph idx="1"/>
          </p:nvPr>
        </p:nvPicPr>
        <p:blipFill rotWithShape="1">
          <a:blip r:embed="rId3"/>
          <a:srcRect l="13360" t="58041" r="65431" b="16429"/>
          <a:stretch/>
        </p:blipFill>
        <p:spPr>
          <a:xfrm>
            <a:off x="5568301" y="1913861"/>
            <a:ext cx="6014098" cy="3030278"/>
          </a:xfrm>
        </p:spPr>
      </p:pic>
      <p:sp>
        <p:nvSpPr>
          <p:cNvPr id="4" name="Tijdelijke aanduiding voor tekst 3">
            <a:extLst>
              <a:ext uri="{FF2B5EF4-FFF2-40B4-BE49-F238E27FC236}">
                <a16:creationId xmlns:a16="http://schemas.microsoft.com/office/drawing/2014/main" id="{C501F28B-28F4-071E-3830-EE1D08F30D16}"/>
              </a:ext>
            </a:extLst>
          </p:cNvPr>
          <p:cNvSpPr>
            <a:spLocks noGrp="1"/>
          </p:cNvSpPr>
          <p:nvPr>
            <p:ph type="body" sz="half" idx="2"/>
          </p:nvPr>
        </p:nvSpPr>
        <p:spPr/>
        <p:txBody>
          <a:bodyPr/>
          <a:lstStyle/>
          <a:p>
            <a:r>
              <a:rPr lang="nl-NL" sz="1800" dirty="0"/>
              <a:t>Als je naar deze afbeelding kijkt is het dan handig om gedrag te veranderen door bewustwording van problemen te creëren? </a:t>
            </a:r>
          </a:p>
          <a:p>
            <a:endParaRPr lang="nl-NL" sz="1800" dirty="0"/>
          </a:p>
          <a:p>
            <a:endParaRPr lang="nl-NL" sz="1800" dirty="0"/>
          </a:p>
        </p:txBody>
      </p:sp>
    </p:spTree>
    <p:extLst>
      <p:ext uri="{BB962C8B-B14F-4D97-AF65-F5344CB8AC3E}">
        <p14:creationId xmlns:p14="http://schemas.microsoft.com/office/powerpoint/2010/main" val="359953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a:extLst>
              <a:ext uri="{FF2B5EF4-FFF2-40B4-BE49-F238E27FC236}">
                <a16:creationId xmlns:a16="http://schemas.microsoft.com/office/drawing/2014/main" id="{0DA39D74-B210-7A52-B6F8-977B1F7B2D04}"/>
              </a:ext>
            </a:extLst>
          </p:cNvPr>
          <p:cNvSpPr>
            <a:spLocks noGrp="1"/>
          </p:cNvSpPr>
          <p:nvPr>
            <p:ph type="subTitle" idx="1"/>
          </p:nvPr>
        </p:nvSpPr>
        <p:spPr>
          <a:xfrm>
            <a:off x="374650" y="3338623"/>
            <a:ext cx="5645149" cy="2790715"/>
          </a:xfrm>
        </p:spPr>
        <p:txBody>
          <a:bodyPr/>
          <a:lstStyle/>
          <a:p>
            <a:r>
              <a:rPr lang="nl-NL" dirty="0"/>
              <a:t>Motivatie, omgeving en capaciteit</a:t>
            </a:r>
          </a:p>
        </p:txBody>
      </p:sp>
      <p:sp>
        <p:nvSpPr>
          <p:cNvPr id="5" name="Titel 4">
            <a:extLst>
              <a:ext uri="{FF2B5EF4-FFF2-40B4-BE49-F238E27FC236}">
                <a16:creationId xmlns:a16="http://schemas.microsoft.com/office/drawing/2014/main" id="{F7173A82-E684-2313-7AE9-9B811CC0E24D}"/>
              </a:ext>
            </a:extLst>
          </p:cNvPr>
          <p:cNvSpPr>
            <a:spLocks noGrp="1"/>
          </p:cNvSpPr>
          <p:nvPr>
            <p:ph type="ctrTitle"/>
          </p:nvPr>
        </p:nvSpPr>
        <p:spPr/>
        <p:txBody>
          <a:bodyPr/>
          <a:lstStyle/>
          <a:p>
            <a:r>
              <a:rPr lang="nl-NL" dirty="0"/>
              <a:t>Welke drie elementen zijn er nodig voor gedragsverandering?</a:t>
            </a:r>
          </a:p>
        </p:txBody>
      </p:sp>
    </p:spTree>
    <p:extLst>
      <p:ext uri="{BB962C8B-B14F-4D97-AF65-F5344CB8AC3E}">
        <p14:creationId xmlns:p14="http://schemas.microsoft.com/office/powerpoint/2010/main" val="337463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C3920FA-CB6F-4891-4393-09A44CEFFD74}"/>
              </a:ext>
            </a:extLst>
          </p:cNvPr>
          <p:cNvSpPr>
            <a:spLocks noGrp="1"/>
          </p:cNvSpPr>
          <p:nvPr>
            <p:ph type="title"/>
          </p:nvPr>
        </p:nvSpPr>
        <p:spPr/>
        <p:txBody>
          <a:bodyPr/>
          <a:lstStyle/>
          <a:p>
            <a:r>
              <a:rPr lang="nl-NL" dirty="0" err="1"/>
              <a:t>Nudge</a:t>
            </a:r>
            <a:endParaRPr lang="nl-NL" dirty="0"/>
          </a:p>
        </p:txBody>
      </p:sp>
      <p:sp>
        <p:nvSpPr>
          <p:cNvPr id="6" name="Tijdelijke aanduiding voor tekst 5">
            <a:extLst>
              <a:ext uri="{FF2B5EF4-FFF2-40B4-BE49-F238E27FC236}">
                <a16:creationId xmlns:a16="http://schemas.microsoft.com/office/drawing/2014/main" id="{AFFD3E9F-E3C6-736A-46EE-3978E83F6378}"/>
              </a:ext>
            </a:extLst>
          </p:cNvPr>
          <p:cNvSpPr>
            <a:spLocks noGrp="1"/>
          </p:cNvSpPr>
          <p:nvPr>
            <p:ph type="body" sz="half" idx="2"/>
          </p:nvPr>
        </p:nvSpPr>
        <p:spPr/>
        <p:txBody>
          <a:bodyPr/>
          <a:lstStyle/>
          <a:p>
            <a:r>
              <a:rPr lang="nl-NL" sz="1800" dirty="0"/>
              <a:t>Is het uitbuiten van de verschillende heuristieken en </a:t>
            </a:r>
            <a:r>
              <a:rPr lang="nl-NL" sz="1800" dirty="0" err="1"/>
              <a:t>biases</a:t>
            </a:r>
            <a:r>
              <a:rPr lang="nl-NL" sz="1800" dirty="0"/>
              <a:t> waar men zich door laat leiden.</a:t>
            </a:r>
          </a:p>
          <a:p>
            <a:endParaRPr lang="nl-NL" sz="1800" dirty="0"/>
          </a:p>
          <a:p>
            <a:r>
              <a:rPr lang="nl-NL" sz="1800" dirty="0"/>
              <a:t>Heuristieken (is irrationeel denken)</a:t>
            </a:r>
          </a:p>
          <a:p>
            <a:r>
              <a:rPr lang="nl-NL" sz="1800" dirty="0" err="1"/>
              <a:t>Biases</a:t>
            </a:r>
            <a:r>
              <a:rPr lang="nl-NL" sz="1800" dirty="0"/>
              <a:t> (denkfouten maken)</a:t>
            </a:r>
          </a:p>
          <a:p>
            <a:endParaRPr lang="nl-NL" sz="1800" dirty="0"/>
          </a:p>
          <a:p>
            <a:r>
              <a:rPr lang="nl-NL" sz="1800" dirty="0"/>
              <a:t>Zo heeft het plaatsen van groenten en fruit bij de ingang van de winkel een bewezen effect op de hoeveelheid die er van gekocht wordt, en kan het concept dus ook bij schoolkantines ingezet worden.</a:t>
            </a:r>
          </a:p>
          <a:p>
            <a:endParaRPr lang="nl-NL" sz="1800" dirty="0"/>
          </a:p>
          <a:p>
            <a:r>
              <a:rPr lang="nl-NL" sz="1800" dirty="0"/>
              <a:t>Een duwtje in de juiste richting</a:t>
            </a:r>
          </a:p>
        </p:txBody>
      </p:sp>
      <p:pic>
        <p:nvPicPr>
          <p:cNvPr id="6146" name="Picture 2" descr="7 Praktische nudge technieken - voor het creatief beïnvloeden van gedrag">
            <a:extLst>
              <a:ext uri="{FF2B5EF4-FFF2-40B4-BE49-F238E27FC236}">
                <a16:creationId xmlns:a16="http://schemas.microsoft.com/office/drawing/2014/main" id="{40FC3262-B7E6-B0C9-D291-5A674911CB4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45332" y="1435100"/>
            <a:ext cx="6815137" cy="384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71D844-B88E-F03F-B99C-FA9446370BDB}"/>
              </a:ext>
            </a:extLst>
          </p:cNvPr>
          <p:cNvSpPr>
            <a:spLocks noGrp="1"/>
          </p:cNvSpPr>
          <p:nvPr>
            <p:ph type="title"/>
          </p:nvPr>
        </p:nvSpPr>
        <p:spPr/>
        <p:txBody>
          <a:bodyPr/>
          <a:lstStyle/>
          <a:p>
            <a:r>
              <a:rPr lang="nl-NL" dirty="0"/>
              <a:t>7 praktische </a:t>
            </a:r>
            <a:r>
              <a:rPr lang="nl-NL" dirty="0" err="1"/>
              <a:t>nudge</a:t>
            </a:r>
            <a:r>
              <a:rPr lang="nl-NL" dirty="0"/>
              <a:t> technieken.</a:t>
            </a:r>
          </a:p>
        </p:txBody>
      </p:sp>
      <p:sp>
        <p:nvSpPr>
          <p:cNvPr id="4" name="Tijdelijke aanduiding voor tekst 3">
            <a:extLst>
              <a:ext uri="{FF2B5EF4-FFF2-40B4-BE49-F238E27FC236}">
                <a16:creationId xmlns:a16="http://schemas.microsoft.com/office/drawing/2014/main" id="{9EDC4ADA-0B57-BD22-DB0D-21FE6D8E1F02}"/>
              </a:ext>
            </a:extLst>
          </p:cNvPr>
          <p:cNvSpPr>
            <a:spLocks noGrp="1"/>
          </p:cNvSpPr>
          <p:nvPr>
            <p:ph type="body" sz="half" idx="2"/>
          </p:nvPr>
        </p:nvSpPr>
        <p:spPr/>
        <p:txBody>
          <a:bodyPr/>
          <a:lstStyle/>
          <a:p>
            <a:endParaRPr lang="nl-NL" sz="1800" dirty="0"/>
          </a:p>
          <a:p>
            <a:pPr marL="342900" indent="-342900">
              <a:buAutoNum type="arabicPeriod"/>
            </a:pPr>
            <a:endParaRPr lang="nl-NL" sz="1800" dirty="0"/>
          </a:p>
          <a:p>
            <a:pPr marL="342900" indent="-342900">
              <a:buAutoNum type="arabicPeriod"/>
            </a:pPr>
            <a:r>
              <a:rPr lang="nl-NL" sz="1800" dirty="0"/>
              <a:t>Maak het leuk</a:t>
            </a:r>
          </a:p>
          <a:p>
            <a:pPr marL="342900" indent="-342900">
              <a:buAutoNum type="arabicPeriod"/>
            </a:pPr>
            <a:r>
              <a:rPr lang="nl-NL" sz="1800" dirty="0"/>
              <a:t>Maak het makkelijk</a:t>
            </a:r>
          </a:p>
          <a:p>
            <a:pPr marL="342900" indent="-342900">
              <a:buAutoNum type="arabicPeriod"/>
            </a:pPr>
            <a:r>
              <a:rPr lang="nl-NL" sz="1800" dirty="0"/>
              <a:t>Maak het moeilijker </a:t>
            </a:r>
          </a:p>
          <a:p>
            <a:pPr marL="342900" indent="-342900">
              <a:buAutoNum type="arabicPeriod"/>
            </a:pPr>
            <a:r>
              <a:rPr lang="nl-NL" sz="1800" dirty="0"/>
              <a:t>Speel in op zintuigen</a:t>
            </a:r>
          </a:p>
          <a:p>
            <a:pPr marL="342900" indent="-342900">
              <a:buAutoNum type="arabicPeriod"/>
            </a:pPr>
            <a:r>
              <a:rPr lang="nl-NL" sz="1800" dirty="0"/>
              <a:t>Geef feedback</a:t>
            </a:r>
          </a:p>
          <a:p>
            <a:pPr marL="342900" indent="-342900">
              <a:buAutoNum type="arabicPeriod"/>
            </a:pPr>
            <a:r>
              <a:rPr lang="nl-NL" sz="1800" dirty="0"/>
              <a:t>Visualiseer het eindresultaat</a:t>
            </a:r>
          </a:p>
          <a:p>
            <a:pPr marL="342900" indent="-342900">
              <a:buAutoNum type="arabicPeriod"/>
            </a:pPr>
            <a:r>
              <a:rPr lang="nl-NL" sz="1800" dirty="0"/>
              <a:t>Trek de aandacht met een opvallend detail.</a:t>
            </a:r>
          </a:p>
        </p:txBody>
      </p:sp>
      <p:pic>
        <p:nvPicPr>
          <p:cNvPr id="7172" name="Picture 4" descr="Nudging: dat stiekeme duwtje in de rug zodat je onbewust het goede doet |  Foto | hln.be">
            <a:extLst>
              <a:ext uri="{FF2B5EF4-FFF2-40B4-BE49-F238E27FC236}">
                <a16:creationId xmlns:a16="http://schemas.microsoft.com/office/drawing/2014/main" id="{A0F364D3-94D6-E928-BFB4-36454BAAE1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92725" y="1352458"/>
            <a:ext cx="5989674" cy="467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1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585B50C-5E0F-B0B1-E3DE-95DEC1AC898A}"/>
              </a:ext>
            </a:extLst>
          </p:cNvPr>
          <p:cNvSpPr>
            <a:spLocks noGrp="1"/>
          </p:cNvSpPr>
          <p:nvPr>
            <p:ph type="title"/>
          </p:nvPr>
        </p:nvSpPr>
        <p:spPr/>
        <p:txBody>
          <a:bodyPr anchor="t">
            <a:normAutofit fontScale="90000"/>
          </a:bodyPr>
          <a:lstStyle/>
          <a:p>
            <a:r>
              <a:rPr lang="nl-NL" dirty="0"/>
              <a:t>IPCC – rapport (</a:t>
            </a:r>
            <a:r>
              <a:rPr lang="en-US" dirty="0">
                <a:hlinkClick r:id="rId2"/>
              </a:rPr>
              <a:t>Climate Change 2021: The Physical Science Basis</a:t>
            </a:r>
            <a:r>
              <a:rPr lang="en-US" dirty="0"/>
              <a:t>)</a:t>
            </a:r>
            <a:br>
              <a:rPr lang="nl-NL" dirty="0"/>
            </a:br>
            <a:endParaRPr lang="nl-NL" dirty="0"/>
          </a:p>
        </p:txBody>
      </p:sp>
      <p:sp>
        <p:nvSpPr>
          <p:cNvPr id="3" name="Tijdelijke aanduiding voor tekst 2">
            <a:extLst>
              <a:ext uri="{FF2B5EF4-FFF2-40B4-BE49-F238E27FC236}">
                <a16:creationId xmlns:a16="http://schemas.microsoft.com/office/drawing/2014/main" id="{0666C89E-799B-B6AB-D797-B14F339D0053}"/>
              </a:ext>
            </a:extLst>
          </p:cNvPr>
          <p:cNvSpPr>
            <a:spLocks noGrp="1"/>
          </p:cNvSpPr>
          <p:nvPr>
            <p:ph type="body" sz="quarter" idx="14"/>
          </p:nvPr>
        </p:nvSpPr>
        <p:spPr/>
        <p:txBody>
          <a:bodyPr/>
          <a:lstStyle/>
          <a:p>
            <a:r>
              <a:rPr lang="nl-NL" dirty="0"/>
              <a:t>2.</a:t>
            </a:r>
          </a:p>
        </p:txBody>
      </p:sp>
      <p:pic>
        <p:nvPicPr>
          <p:cNvPr id="1026" name="Picture 2" descr="Conclusies, reacties, de achtergrond: het IPCC-rapport in een notendop">
            <a:extLst>
              <a:ext uri="{FF2B5EF4-FFF2-40B4-BE49-F238E27FC236}">
                <a16:creationId xmlns:a16="http://schemas.microsoft.com/office/drawing/2014/main" id="{9F35DEB6-C251-F0A0-ED16-62AF9A045226}"/>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6319" b="1631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529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CDE7772-9566-B1BC-2F03-A5986372F3EE}"/>
              </a:ext>
            </a:extLst>
          </p:cNvPr>
          <p:cNvSpPr>
            <a:spLocks noGrp="1"/>
          </p:cNvSpPr>
          <p:nvPr>
            <p:ph type="title"/>
          </p:nvPr>
        </p:nvSpPr>
        <p:spPr/>
        <p:txBody>
          <a:bodyPr/>
          <a:lstStyle/>
          <a:p>
            <a:r>
              <a:rPr lang="nl-NL" dirty="0"/>
              <a:t>Opdracht</a:t>
            </a:r>
          </a:p>
        </p:txBody>
      </p:sp>
      <p:sp>
        <p:nvSpPr>
          <p:cNvPr id="6" name="Tijdelijke aanduiding voor tekst 5">
            <a:extLst>
              <a:ext uri="{FF2B5EF4-FFF2-40B4-BE49-F238E27FC236}">
                <a16:creationId xmlns:a16="http://schemas.microsoft.com/office/drawing/2014/main" id="{59888611-302E-EF78-9310-1A7DC63BFFBD}"/>
              </a:ext>
            </a:extLst>
          </p:cNvPr>
          <p:cNvSpPr>
            <a:spLocks noGrp="1"/>
          </p:cNvSpPr>
          <p:nvPr>
            <p:ph type="body" sz="quarter" idx="13"/>
          </p:nvPr>
        </p:nvSpPr>
        <p:spPr/>
        <p:txBody>
          <a:bodyPr/>
          <a:lstStyle/>
          <a:p>
            <a:pPr marL="0" indent="0">
              <a:buNone/>
            </a:pPr>
            <a:r>
              <a:rPr lang="nl-NL" dirty="0"/>
              <a:t>Jullie krijgen een aantal kaarten en moeten deze op chronologische volgorde leggen. </a:t>
            </a:r>
          </a:p>
          <a:p>
            <a:pPr marL="0" indent="0">
              <a:buNone/>
            </a:pPr>
            <a:endParaRPr lang="nl-NL" dirty="0"/>
          </a:p>
          <a:p>
            <a:r>
              <a:rPr lang="nl-NL" dirty="0"/>
              <a:t>Van oorzaak naar gevolg, jullie krijgen na een aantal minuten nieuwe kaarten die jullie toe moeten voegen.</a:t>
            </a:r>
          </a:p>
          <a:p>
            <a:r>
              <a:rPr lang="nl-NL" dirty="0"/>
              <a:t>Als alle kaarten liggen krijgen jullie de mogelijkheid de verschillende kaarten met elkaar te verbinden</a:t>
            </a:r>
          </a:p>
          <a:p>
            <a:endParaRPr lang="nl-NL" dirty="0"/>
          </a:p>
          <a:p>
            <a:r>
              <a:rPr lang="nl-NL" dirty="0"/>
              <a:t>Geef jullie creatie een titel.</a:t>
            </a:r>
          </a:p>
          <a:p>
            <a:pPr marL="0" indent="0">
              <a:buNone/>
            </a:pPr>
            <a:endParaRPr lang="nl-NL" dirty="0"/>
          </a:p>
        </p:txBody>
      </p:sp>
      <p:sp>
        <p:nvSpPr>
          <p:cNvPr id="8" name="Tijdelijke aanduiding voor tekst 7">
            <a:extLst>
              <a:ext uri="{FF2B5EF4-FFF2-40B4-BE49-F238E27FC236}">
                <a16:creationId xmlns:a16="http://schemas.microsoft.com/office/drawing/2014/main" id="{48BD1D00-14BE-3C0C-6B0F-9C2D8F9FF15F}"/>
              </a:ext>
            </a:extLst>
          </p:cNvPr>
          <p:cNvSpPr>
            <a:spLocks noGrp="1"/>
          </p:cNvSpPr>
          <p:nvPr>
            <p:ph type="body" sz="quarter" idx="15"/>
          </p:nvPr>
        </p:nvSpPr>
        <p:spPr/>
        <p:txBody>
          <a:bodyPr/>
          <a:lstStyle/>
          <a:p>
            <a:endParaRPr lang="nl-NL"/>
          </a:p>
        </p:txBody>
      </p:sp>
      <p:pic>
        <p:nvPicPr>
          <p:cNvPr id="2050" name="Picture 2" descr="Nieuw IPCC-rapport: temperatuur stijgt sneller dan verwacht -  Klimaatadaptatie">
            <a:extLst>
              <a:ext uri="{FF2B5EF4-FFF2-40B4-BE49-F238E27FC236}">
                <a16:creationId xmlns:a16="http://schemas.microsoft.com/office/drawing/2014/main" id="{AD1EC7B5-95A7-1535-3F0F-5E942E26E686}"/>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5820" b="58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9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4A7D239-7384-F2D3-BBED-F23F547D228E}"/>
              </a:ext>
            </a:extLst>
          </p:cNvPr>
          <p:cNvSpPr>
            <a:spLocks noGrp="1"/>
          </p:cNvSpPr>
          <p:nvPr>
            <p:ph type="title"/>
          </p:nvPr>
        </p:nvSpPr>
        <p:spPr>
          <a:xfrm>
            <a:off x="371475" y="296863"/>
            <a:ext cx="10260000" cy="1160403"/>
          </a:xfrm>
        </p:spPr>
        <p:txBody>
          <a:bodyPr anchor="t">
            <a:normAutofit/>
          </a:bodyPr>
          <a:lstStyle/>
          <a:p>
            <a:r>
              <a:rPr lang="nl-NL" dirty="0"/>
              <a:t>En hoe nu verder?</a:t>
            </a:r>
          </a:p>
        </p:txBody>
      </p:sp>
      <p:sp>
        <p:nvSpPr>
          <p:cNvPr id="9" name="Tijdelijke aanduiding voor tekst 8">
            <a:extLst>
              <a:ext uri="{FF2B5EF4-FFF2-40B4-BE49-F238E27FC236}">
                <a16:creationId xmlns:a16="http://schemas.microsoft.com/office/drawing/2014/main" id="{E88B529A-FF6C-AAE7-574F-9D1B5F38E790}"/>
              </a:ext>
            </a:extLst>
          </p:cNvPr>
          <p:cNvSpPr>
            <a:spLocks noGrp="1"/>
          </p:cNvSpPr>
          <p:nvPr>
            <p:ph idx="1"/>
          </p:nvPr>
        </p:nvSpPr>
        <p:spPr>
          <a:xfrm>
            <a:off x="371475" y="1709738"/>
            <a:ext cx="11449050" cy="4419599"/>
          </a:xfrm>
        </p:spPr>
        <p:txBody>
          <a:bodyPr>
            <a:normAutofit/>
          </a:bodyPr>
          <a:lstStyle/>
          <a:p>
            <a:pPr marL="0" indent="0">
              <a:buNone/>
            </a:pPr>
            <a:r>
              <a:rPr lang="nl-NL" dirty="0"/>
              <a:t>Schrijf op een post-it de gevoelens die bij je opkomen als je kijk naar jullie klimaat web. </a:t>
            </a:r>
          </a:p>
          <a:p>
            <a:pPr marL="0" indent="0">
              <a:buNone/>
            </a:pPr>
            <a:endParaRPr lang="nl-NL" dirty="0"/>
          </a:p>
        </p:txBody>
      </p:sp>
    </p:spTree>
    <p:extLst>
      <p:ext uri="{BB962C8B-B14F-4D97-AF65-F5344CB8AC3E}">
        <p14:creationId xmlns:p14="http://schemas.microsoft.com/office/powerpoint/2010/main" val="3743726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36E798-FAEE-D0AA-E568-085ACDAD77E6}"/>
              </a:ext>
            </a:extLst>
          </p:cNvPr>
          <p:cNvSpPr>
            <a:spLocks noGrp="1"/>
          </p:cNvSpPr>
          <p:nvPr>
            <p:ph type="title"/>
          </p:nvPr>
        </p:nvSpPr>
        <p:spPr/>
        <p:txBody>
          <a:bodyPr/>
          <a:lstStyle/>
          <a:p>
            <a:r>
              <a:rPr lang="nl-NL" dirty="0"/>
              <a:t>Dus nu… </a:t>
            </a:r>
          </a:p>
        </p:txBody>
      </p:sp>
      <p:sp>
        <p:nvSpPr>
          <p:cNvPr id="5" name="Tijdelijke aanduiding voor tekst 4">
            <a:extLst>
              <a:ext uri="{FF2B5EF4-FFF2-40B4-BE49-F238E27FC236}">
                <a16:creationId xmlns:a16="http://schemas.microsoft.com/office/drawing/2014/main" id="{F16C0559-286F-0697-EAB4-C76D376B68C1}"/>
              </a:ext>
            </a:extLst>
          </p:cNvPr>
          <p:cNvSpPr>
            <a:spLocks noGrp="1"/>
          </p:cNvSpPr>
          <p:nvPr>
            <p:ph type="body" sz="quarter" idx="13"/>
          </p:nvPr>
        </p:nvSpPr>
        <p:spPr>
          <a:xfrm>
            <a:off x="371474" y="1709738"/>
            <a:ext cx="6237669" cy="4419599"/>
          </a:xfrm>
        </p:spPr>
        <p:txBody>
          <a:bodyPr/>
          <a:lstStyle/>
          <a:p>
            <a:pPr marL="0" indent="0">
              <a:buNone/>
            </a:pPr>
            <a:r>
              <a:rPr lang="nl-NL" dirty="0"/>
              <a:t>Ga in twee- of drietallen in gesprek over de volgende stelling: </a:t>
            </a:r>
          </a:p>
          <a:p>
            <a:pPr marL="0" indent="0">
              <a:buNone/>
            </a:pPr>
            <a:r>
              <a:rPr lang="nl-NL" dirty="0"/>
              <a:t>Iedereen kan een bijdrage leveren aan het verduurzamen van het klimaat, door kleine aanpassingen in het dagelijkse leven te maken. </a:t>
            </a:r>
          </a:p>
          <a:p>
            <a:pPr marL="0" indent="0">
              <a:buNone/>
            </a:pPr>
            <a:endParaRPr lang="nl-NL" dirty="0"/>
          </a:p>
          <a:p>
            <a:pPr marL="0" indent="0">
              <a:buNone/>
            </a:pPr>
            <a:r>
              <a:rPr lang="nl-NL" dirty="0"/>
              <a:t>Wat ga jij veranderen vanaf dit moment?</a:t>
            </a:r>
          </a:p>
        </p:txBody>
      </p:sp>
      <p:pic>
        <p:nvPicPr>
          <p:cNvPr id="3074" name="Picture 2" descr="Verandering - tegels - meer quotes vind je hier">
            <a:extLst>
              <a:ext uri="{FF2B5EF4-FFF2-40B4-BE49-F238E27FC236}">
                <a16:creationId xmlns:a16="http://schemas.microsoft.com/office/drawing/2014/main" id="{DA5E90D9-9621-5B9E-ECDA-E714B1D154F9}"/>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658" t="-708" r="-1176" b="-1763"/>
          <a:stretch/>
        </p:blipFill>
        <p:spPr bwMode="auto">
          <a:xfrm>
            <a:off x="6772900" y="1709738"/>
            <a:ext cx="5419100" cy="292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65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585B50C-5E0F-B0B1-E3DE-95DEC1AC898A}"/>
              </a:ext>
            </a:extLst>
          </p:cNvPr>
          <p:cNvSpPr>
            <a:spLocks noGrp="1"/>
          </p:cNvSpPr>
          <p:nvPr>
            <p:ph type="title"/>
          </p:nvPr>
        </p:nvSpPr>
        <p:spPr/>
        <p:txBody>
          <a:bodyPr anchor="t">
            <a:normAutofit fontScale="90000"/>
          </a:bodyPr>
          <a:lstStyle/>
          <a:p>
            <a:r>
              <a:rPr lang="nl-NL" dirty="0"/>
              <a:t>Systeemdenken </a:t>
            </a:r>
            <a:br>
              <a:rPr lang="nl-NL" dirty="0"/>
            </a:br>
            <a:endParaRPr lang="nl-NL" dirty="0"/>
          </a:p>
        </p:txBody>
      </p:sp>
      <p:sp>
        <p:nvSpPr>
          <p:cNvPr id="3" name="Tijdelijke aanduiding voor tekst 2">
            <a:extLst>
              <a:ext uri="{FF2B5EF4-FFF2-40B4-BE49-F238E27FC236}">
                <a16:creationId xmlns:a16="http://schemas.microsoft.com/office/drawing/2014/main" id="{0666C89E-799B-B6AB-D797-B14F339D0053}"/>
              </a:ext>
            </a:extLst>
          </p:cNvPr>
          <p:cNvSpPr>
            <a:spLocks noGrp="1"/>
          </p:cNvSpPr>
          <p:nvPr>
            <p:ph type="body" sz="quarter" idx="14"/>
          </p:nvPr>
        </p:nvSpPr>
        <p:spPr/>
        <p:txBody>
          <a:bodyPr/>
          <a:lstStyle/>
          <a:p>
            <a:r>
              <a:rPr lang="nl-NL" dirty="0"/>
              <a:t>3.</a:t>
            </a:r>
          </a:p>
        </p:txBody>
      </p:sp>
      <p:pic>
        <p:nvPicPr>
          <p:cNvPr id="4106" name="Picture 10" descr="Systeemdenken - Projectenportfolio">
            <a:extLst>
              <a:ext uri="{FF2B5EF4-FFF2-40B4-BE49-F238E27FC236}">
                <a16:creationId xmlns:a16="http://schemas.microsoft.com/office/drawing/2014/main" id="{0406AE6D-28C2-257E-0D62-23B2DC725776}"/>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24740" b="2474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93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FF1668-8C82-4A28-C06C-7DB0D9BD974D}"/>
              </a:ext>
            </a:extLst>
          </p:cNvPr>
          <p:cNvSpPr>
            <a:spLocks noGrp="1"/>
          </p:cNvSpPr>
          <p:nvPr>
            <p:ph type="title"/>
          </p:nvPr>
        </p:nvSpPr>
        <p:spPr/>
        <p:txBody>
          <a:bodyPr/>
          <a:lstStyle/>
          <a:p>
            <a:r>
              <a:rPr lang="nl-NL" dirty="0"/>
              <a:t>Periode planning</a:t>
            </a:r>
          </a:p>
        </p:txBody>
      </p:sp>
      <p:graphicFrame>
        <p:nvGraphicFramePr>
          <p:cNvPr id="4" name="Tabel 4">
            <a:extLst>
              <a:ext uri="{FF2B5EF4-FFF2-40B4-BE49-F238E27FC236}">
                <a16:creationId xmlns:a16="http://schemas.microsoft.com/office/drawing/2014/main" id="{843FAF52-9DF4-5660-853E-B54670A963BA}"/>
              </a:ext>
            </a:extLst>
          </p:cNvPr>
          <p:cNvGraphicFramePr>
            <a:graphicFrameLocks noGrp="1"/>
          </p:cNvGraphicFramePr>
          <p:nvPr>
            <p:ph idx="1"/>
          </p:nvPr>
        </p:nvGraphicFramePr>
        <p:xfrm>
          <a:off x="371475" y="1709738"/>
          <a:ext cx="8965358" cy="3337560"/>
        </p:xfrm>
        <a:graphic>
          <a:graphicData uri="http://schemas.openxmlformats.org/drawingml/2006/table">
            <a:tbl>
              <a:tblPr firstRow="1" bandRow="1">
                <a:tableStyleId>{5C22544A-7EE6-4342-B048-85BDC9FD1C3A}</a:tableStyleId>
              </a:tblPr>
              <a:tblGrid>
                <a:gridCol w="916149">
                  <a:extLst>
                    <a:ext uri="{9D8B030D-6E8A-4147-A177-3AD203B41FA5}">
                      <a16:colId xmlns:a16="http://schemas.microsoft.com/office/drawing/2014/main" val="2883659343"/>
                    </a:ext>
                  </a:extLst>
                </a:gridCol>
                <a:gridCol w="8049209">
                  <a:extLst>
                    <a:ext uri="{9D8B030D-6E8A-4147-A177-3AD203B41FA5}">
                      <a16:colId xmlns:a16="http://schemas.microsoft.com/office/drawing/2014/main" val="1545987464"/>
                    </a:ext>
                  </a:extLst>
                </a:gridCol>
              </a:tblGrid>
              <a:tr h="370840">
                <a:tc>
                  <a:txBody>
                    <a:bodyPr/>
                    <a:lstStyle/>
                    <a:p>
                      <a:r>
                        <a:rPr lang="nl-NL" dirty="0"/>
                        <a:t>Week</a:t>
                      </a:r>
                    </a:p>
                  </a:txBody>
                  <a:tcPr/>
                </a:tc>
                <a:tc>
                  <a:txBody>
                    <a:bodyPr/>
                    <a:lstStyle/>
                    <a:p>
                      <a:r>
                        <a:rPr lang="nl-NL" dirty="0"/>
                        <a:t>Onderwerp</a:t>
                      </a:r>
                    </a:p>
                  </a:txBody>
                  <a:tcPr/>
                </a:tc>
                <a:extLst>
                  <a:ext uri="{0D108BD9-81ED-4DB2-BD59-A6C34878D82A}">
                    <a16:rowId xmlns:a16="http://schemas.microsoft.com/office/drawing/2014/main" val="709293886"/>
                  </a:ext>
                </a:extLst>
              </a:tr>
              <a:tr h="370840">
                <a:tc>
                  <a:txBody>
                    <a:bodyPr/>
                    <a:lstStyle/>
                    <a:p>
                      <a:pPr algn="ctr"/>
                      <a:r>
                        <a:rPr lang="nl-NL" b="1" dirty="0"/>
                        <a:t>1</a:t>
                      </a:r>
                    </a:p>
                  </a:txBody>
                  <a:tcPr/>
                </a:tc>
                <a:tc>
                  <a:txBody>
                    <a:bodyPr/>
                    <a:lstStyle/>
                    <a:p>
                      <a:r>
                        <a:rPr lang="nl-NL" dirty="0"/>
                        <a:t>Duurzaamheid, systeemdenken en waardencreatie</a:t>
                      </a:r>
                    </a:p>
                  </a:txBody>
                  <a:tcPr/>
                </a:tc>
                <a:extLst>
                  <a:ext uri="{0D108BD9-81ED-4DB2-BD59-A6C34878D82A}">
                    <a16:rowId xmlns:a16="http://schemas.microsoft.com/office/drawing/2014/main" val="1255287129"/>
                  </a:ext>
                </a:extLst>
              </a:tr>
              <a:tr h="370840">
                <a:tc>
                  <a:txBody>
                    <a:bodyPr/>
                    <a:lstStyle/>
                    <a:p>
                      <a:pPr algn="ctr"/>
                      <a:r>
                        <a:rPr lang="nl-NL" b="1" dirty="0"/>
                        <a:t>2</a:t>
                      </a:r>
                    </a:p>
                  </a:txBody>
                  <a:tcPr/>
                </a:tc>
                <a:tc>
                  <a:txBody>
                    <a:bodyPr/>
                    <a:lstStyle/>
                    <a:p>
                      <a:r>
                        <a:rPr lang="nl-NL" dirty="0"/>
                        <a:t>Gedrag en gedragsverandering</a:t>
                      </a:r>
                    </a:p>
                  </a:txBody>
                  <a:tcPr/>
                </a:tc>
                <a:extLst>
                  <a:ext uri="{0D108BD9-81ED-4DB2-BD59-A6C34878D82A}">
                    <a16:rowId xmlns:a16="http://schemas.microsoft.com/office/drawing/2014/main" val="770259909"/>
                  </a:ext>
                </a:extLst>
              </a:tr>
              <a:tr h="370840">
                <a:tc>
                  <a:txBody>
                    <a:bodyPr/>
                    <a:lstStyle/>
                    <a:p>
                      <a:pPr algn="ctr"/>
                      <a:r>
                        <a:rPr lang="nl-NL" b="1" dirty="0"/>
                        <a:t>3</a:t>
                      </a:r>
                    </a:p>
                  </a:txBody>
                  <a:tcPr/>
                </a:tc>
                <a:tc>
                  <a:txBody>
                    <a:bodyPr/>
                    <a:lstStyle/>
                    <a:p>
                      <a:r>
                        <a:rPr lang="nl-NL" dirty="0"/>
                        <a:t>Communicatie en beïnvloeding</a:t>
                      </a:r>
                    </a:p>
                  </a:txBody>
                  <a:tcPr/>
                </a:tc>
                <a:extLst>
                  <a:ext uri="{0D108BD9-81ED-4DB2-BD59-A6C34878D82A}">
                    <a16:rowId xmlns:a16="http://schemas.microsoft.com/office/drawing/2014/main" val="2751972460"/>
                  </a:ext>
                </a:extLst>
              </a:tr>
              <a:tr h="370840">
                <a:tc>
                  <a:txBody>
                    <a:bodyPr/>
                    <a:lstStyle/>
                    <a:p>
                      <a:pPr algn="ctr"/>
                      <a:r>
                        <a:rPr lang="nl-NL" b="1" dirty="0"/>
                        <a:t>4</a:t>
                      </a:r>
                    </a:p>
                  </a:txBody>
                  <a:tcPr/>
                </a:tc>
                <a:tc>
                  <a:txBody>
                    <a:bodyPr/>
                    <a:lstStyle/>
                    <a:p>
                      <a:r>
                        <a:rPr lang="nl-NL" dirty="0"/>
                        <a:t>Gedragspsychologie en nudging</a:t>
                      </a:r>
                    </a:p>
                  </a:txBody>
                  <a:tcPr/>
                </a:tc>
                <a:extLst>
                  <a:ext uri="{0D108BD9-81ED-4DB2-BD59-A6C34878D82A}">
                    <a16:rowId xmlns:a16="http://schemas.microsoft.com/office/drawing/2014/main" val="3990730621"/>
                  </a:ext>
                </a:extLst>
              </a:tr>
              <a:tr h="370840">
                <a:tc>
                  <a:txBody>
                    <a:bodyPr/>
                    <a:lstStyle/>
                    <a:p>
                      <a:pPr algn="ctr"/>
                      <a:r>
                        <a:rPr lang="nl-NL" b="1" dirty="0"/>
                        <a:t>5</a:t>
                      </a:r>
                    </a:p>
                  </a:txBody>
                  <a:tcPr/>
                </a:tc>
                <a:tc>
                  <a:txBody>
                    <a:bodyPr/>
                    <a:lstStyle/>
                    <a:p>
                      <a:r>
                        <a:rPr lang="nl-NL" dirty="0"/>
                        <a:t>Systeemdenken en samenwerken</a:t>
                      </a:r>
                    </a:p>
                  </a:txBody>
                  <a:tcPr/>
                </a:tc>
                <a:extLst>
                  <a:ext uri="{0D108BD9-81ED-4DB2-BD59-A6C34878D82A}">
                    <a16:rowId xmlns:a16="http://schemas.microsoft.com/office/drawing/2014/main" val="344361200"/>
                  </a:ext>
                </a:extLst>
              </a:tr>
              <a:tr h="370840">
                <a:tc>
                  <a:txBody>
                    <a:bodyPr/>
                    <a:lstStyle/>
                    <a:p>
                      <a:pPr algn="ctr"/>
                      <a:r>
                        <a:rPr lang="nl-NL" b="1" dirty="0"/>
                        <a:t>6</a:t>
                      </a:r>
                    </a:p>
                  </a:txBody>
                  <a:tcPr/>
                </a:tc>
                <a:tc>
                  <a:txBody>
                    <a:bodyPr/>
                    <a:lstStyle/>
                    <a:p>
                      <a:r>
                        <a:rPr lang="nl-NL" dirty="0"/>
                        <a:t>Systemische verandering en beleid</a:t>
                      </a:r>
                    </a:p>
                  </a:txBody>
                  <a:tcPr/>
                </a:tc>
                <a:extLst>
                  <a:ext uri="{0D108BD9-81ED-4DB2-BD59-A6C34878D82A}">
                    <a16:rowId xmlns:a16="http://schemas.microsoft.com/office/drawing/2014/main" val="2444042374"/>
                  </a:ext>
                </a:extLst>
              </a:tr>
              <a:tr h="370840">
                <a:tc>
                  <a:txBody>
                    <a:bodyPr/>
                    <a:lstStyle/>
                    <a:p>
                      <a:pPr algn="ctr"/>
                      <a:r>
                        <a:rPr lang="nl-NL" b="1" dirty="0"/>
                        <a:t>7</a:t>
                      </a:r>
                    </a:p>
                  </a:txBody>
                  <a:tcPr/>
                </a:tc>
                <a:tc>
                  <a:txBody>
                    <a:bodyPr/>
                    <a:lstStyle/>
                    <a:p>
                      <a:r>
                        <a:rPr lang="nl-NL" dirty="0"/>
                        <a:t>Toekomstige trends en uitdagingen</a:t>
                      </a:r>
                    </a:p>
                  </a:txBody>
                  <a:tcPr/>
                </a:tc>
                <a:extLst>
                  <a:ext uri="{0D108BD9-81ED-4DB2-BD59-A6C34878D82A}">
                    <a16:rowId xmlns:a16="http://schemas.microsoft.com/office/drawing/2014/main" val="271941428"/>
                  </a:ext>
                </a:extLst>
              </a:tr>
              <a:tr h="370840">
                <a:tc>
                  <a:txBody>
                    <a:bodyPr/>
                    <a:lstStyle/>
                    <a:p>
                      <a:pPr algn="ctr"/>
                      <a:r>
                        <a:rPr lang="nl-NL" b="1" dirty="0"/>
                        <a:t>8</a:t>
                      </a:r>
                    </a:p>
                  </a:txBody>
                  <a:tcPr/>
                </a:tc>
                <a:tc>
                  <a:txBody>
                    <a:bodyPr/>
                    <a:lstStyle/>
                    <a:p>
                      <a:r>
                        <a:rPr lang="nl-NL" dirty="0"/>
                        <a:t>Herhalen en reflecteren</a:t>
                      </a:r>
                    </a:p>
                  </a:txBody>
                  <a:tcPr/>
                </a:tc>
                <a:extLst>
                  <a:ext uri="{0D108BD9-81ED-4DB2-BD59-A6C34878D82A}">
                    <a16:rowId xmlns:a16="http://schemas.microsoft.com/office/drawing/2014/main" val="950743931"/>
                  </a:ext>
                </a:extLst>
              </a:tr>
            </a:tbl>
          </a:graphicData>
        </a:graphic>
      </p:graphicFrame>
    </p:spTree>
    <p:extLst>
      <p:ext uri="{BB962C8B-B14F-4D97-AF65-F5344CB8AC3E}">
        <p14:creationId xmlns:p14="http://schemas.microsoft.com/office/powerpoint/2010/main" val="2051221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9D6A463-D0B0-19AA-A1D3-2E9EA3FF2CD5}"/>
              </a:ext>
            </a:extLst>
          </p:cNvPr>
          <p:cNvSpPr>
            <a:spLocks noGrp="1"/>
          </p:cNvSpPr>
          <p:nvPr>
            <p:ph type="body" sz="quarter" idx="16"/>
          </p:nvPr>
        </p:nvSpPr>
        <p:spPr/>
        <p:txBody>
          <a:bodyPr/>
          <a:lstStyle/>
          <a:p>
            <a:endParaRPr lang="nl-NL"/>
          </a:p>
        </p:txBody>
      </p:sp>
      <p:sp>
        <p:nvSpPr>
          <p:cNvPr id="4" name="Tijdelijke aanduiding voor tekst 3">
            <a:extLst>
              <a:ext uri="{FF2B5EF4-FFF2-40B4-BE49-F238E27FC236}">
                <a16:creationId xmlns:a16="http://schemas.microsoft.com/office/drawing/2014/main" id="{7FE22F0F-11CD-A79C-A053-7AB043F992D4}"/>
              </a:ext>
            </a:extLst>
          </p:cNvPr>
          <p:cNvSpPr>
            <a:spLocks noGrp="1"/>
          </p:cNvSpPr>
          <p:nvPr>
            <p:ph type="body" sz="quarter" idx="13"/>
          </p:nvPr>
        </p:nvSpPr>
        <p:spPr/>
        <p:txBody>
          <a:bodyPr/>
          <a:lstStyle/>
          <a:p>
            <a:pPr marL="0" indent="0">
              <a:buNone/>
            </a:pPr>
            <a:r>
              <a:rPr lang="nl-NL" b="1" dirty="0"/>
              <a:t>Systeemdenken</a:t>
            </a:r>
            <a:r>
              <a:rPr lang="nl-NL" dirty="0"/>
              <a:t> is een wetenschappelijke benadering die tracht overzicht van het geheel te behouden, in plaats van zich te concentreren op afzonderlijke onderdelen zonder te overwegen welke rol deze delen in het groter geheel spelen.</a:t>
            </a:r>
          </a:p>
        </p:txBody>
      </p:sp>
      <p:sp>
        <p:nvSpPr>
          <p:cNvPr id="5" name="Titel 4">
            <a:extLst>
              <a:ext uri="{FF2B5EF4-FFF2-40B4-BE49-F238E27FC236}">
                <a16:creationId xmlns:a16="http://schemas.microsoft.com/office/drawing/2014/main" id="{16C1DE65-0367-7F9D-31A9-BCA8F627BE60}"/>
              </a:ext>
            </a:extLst>
          </p:cNvPr>
          <p:cNvSpPr>
            <a:spLocks noGrp="1"/>
          </p:cNvSpPr>
          <p:nvPr>
            <p:ph type="title"/>
          </p:nvPr>
        </p:nvSpPr>
        <p:spPr/>
        <p:txBody>
          <a:bodyPr/>
          <a:lstStyle/>
          <a:p>
            <a:r>
              <a:rPr lang="nl-NL" dirty="0"/>
              <a:t>Systeem denken </a:t>
            </a:r>
          </a:p>
        </p:txBody>
      </p:sp>
      <p:pic>
        <p:nvPicPr>
          <p:cNvPr id="5122" name="Picture 2" descr="Systeemdenken - Projectenportfolio">
            <a:extLst>
              <a:ext uri="{FF2B5EF4-FFF2-40B4-BE49-F238E27FC236}">
                <a16:creationId xmlns:a16="http://schemas.microsoft.com/office/drawing/2014/main" id="{380483AA-54B6-D1E1-DAD7-BD40C61C52A4}"/>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3878" b="387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476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46495-4AD2-0344-9FD6-FD92C3CFC118}"/>
              </a:ext>
            </a:extLst>
          </p:cNvPr>
          <p:cNvSpPr>
            <a:spLocks noGrp="1"/>
          </p:cNvSpPr>
          <p:nvPr>
            <p:ph type="ctrTitle"/>
          </p:nvPr>
        </p:nvSpPr>
        <p:spPr>
          <a:xfrm>
            <a:off x="291576" y="4164937"/>
            <a:ext cx="5804424" cy="2484000"/>
          </a:xfrm>
        </p:spPr>
        <p:txBody>
          <a:bodyPr/>
          <a:lstStyle/>
          <a:p>
            <a:r>
              <a:rPr lang="nl-NL" dirty="0"/>
              <a:t>Wat bepaald meer ons gedrag passief of actief gedrag?</a:t>
            </a:r>
          </a:p>
        </p:txBody>
      </p:sp>
    </p:spTree>
    <p:extLst>
      <p:ext uri="{BB962C8B-B14F-4D97-AF65-F5344CB8AC3E}">
        <p14:creationId xmlns:p14="http://schemas.microsoft.com/office/powerpoint/2010/main" val="1298967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AE88D-138A-C13B-D51E-50A2206BF3C1}"/>
              </a:ext>
            </a:extLst>
          </p:cNvPr>
          <p:cNvSpPr>
            <a:spLocks noGrp="1"/>
          </p:cNvSpPr>
          <p:nvPr>
            <p:ph type="title"/>
          </p:nvPr>
        </p:nvSpPr>
        <p:spPr>
          <a:xfrm>
            <a:off x="371476" y="296863"/>
            <a:ext cx="10108030" cy="1160403"/>
          </a:xfrm>
        </p:spPr>
        <p:txBody>
          <a:bodyPr anchor="t">
            <a:normAutofit/>
          </a:bodyPr>
          <a:lstStyle/>
          <a:p>
            <a:r>
              <a:rPr lang="nl-NL" dirty="0"/>
              <a:t>Vorige week</a:t>
            </a:r>
          </a:p>
        </p:txBody>
      </p:sp>
      <p:pic>
        <p:nvPicPr>
          <p:cNvPr id="3" name="Picture 4" descr="Gedragbeinvloedingsmodel">
            <a:extLst>
              <a:ext uri="{FF2B5EF4-FFF2-40B4-BE49-F238E27FC236}">
                <a16:creationId xmlns:a16="http://schemas.microsoft.com/office/drawing/2014/main" id="{A5BECC1B-4E98-2034-3BEC-1C7F0A5AA62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1985" y="1334571"/>
            <a:ext cx="10108030" cy="489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378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FB117-C58F-4549-EB8A-D5F36EA9FA9C}"/>
              </a:ext>
            </a:extLst>
          </p:cNvPr>
          <p:cNvSpPr>
            <a:spLocks noGrp="1"/>
          </p:cNvSpPr>
          <p:nvPr>
            <p:ph type="title"/>
          </p:nvPr>
        </p:nvSpPr>
        <p:spPr/>
        <p:txBody>
          <a:bodyPr/>
          <a:lstStyle/>
          <a:p>
            <a:r>
              <a:rPr lang="nl-NL" dirty="0"/>
              <a:t>Rationeel of irrationeel</a:t>
            </a:r>
          </a:p>
        </p:txBody>
      </p:sp>
      <p:sp>
        <p:nvSpPr>
          <p:cNvPr id="3" name="Tijdelijke aanduiding voor tekst 2">
            <a:extLst>
              <a:ext uri="{FF2B5EF4-FFF2-40B4-BE49-F238E27FC236}">
                <a16:creationId xmlns:a16="http://schemas.microsoft.com/office/drawing/2014/main" id="{9E4FA9FB-0E6F-AB3E-8F27-12CA9B192EA7}"/>
              </a:ext>
            </a:extLst>
          </p:cNvPr>
          <p:cNvSpPr>
            <a:spLocks noGrp="1"/>
          </p:cNvSpPr>
          <p:nvPr>
            <p:ph type="body" sz="quarter" idx="13"/>
          </p:nvPr>
        </p:nvSpPr>
        <p:spPr/>
        <p:txBody>
          <a:bodyPr/>
          <a:lstStyle/>
          <a:p>
            <a:pPr marL="0" indent="0">
              <a:buNone/>
            </a:pPr>
            <a:r>
              <a:rPr lang="nl-NL" dirty="0"/>
              <a:t>Rationeel is het handelen op basis van een rede. Je maakt dus keuzes op basis van feiten met kennis van oorzaak en gevolg. </a:t>
            </a:r>
          </a:p>
          <a:p>
            <a:pPr marL="0" indent="0">
              <a:buNone/>
            </a:pPr>
            <a:endParaRPr lang="nl-NL" dirty="0"/>
          </a:p>
          <a:p>
            <a:pPr marL="0" indent="0">
              <a:buNone/>
            </a:pPr>
            <a:r>
              <a:rPr lang="nl-NL" dirty="0"/>
              <a:t>Irrationeel(heuristieken), mensen maken gebruik van vuistregels of strategieën om keuzes te maken. </a:t>
            </a:r>
          </a:p>
          <a:p>
            <a:pPr marL="0" indent="0">
              <a:buNone/>
            </a:pPr>
            <a:endParaRPr lang="nl-NL" dirty="0"/>
          </a:p>
          <a:p>
            <a:pPr marL="0" indent="0">
              <a:buNone/>
            </a:pPr>
            <a:endParaRPr lang="nl-NL" dirty="0"/>
          </a:p>
          <a:p>
            <a:pPr marL="0" indent="0">
              <a:buNone/>
            </a:pPr>
            <a:r>
              <a:rPr lang="nl-NL" b="1" dirty="0"/>
              <a:t>Wat zijn </a:t>
            </a:r>
            <a:r>
              <a:rPr lang="nl-NL" b="1" dirty="0" err="1"/>
              <a:t>baises</a:t>
            </a:r>
            <a:r>
              <a:rPr lang="nl-NL" b="1" dirty="0"/>
              <a:t>? </a:t>
            </a:r>
          </a:p>
          <a:p>
            <a:pPr marL="0" indent="0">
              <a:buNone/>
            </a:pPr>
            <a:endParaRPr lang="nl-NL" dirty="0"/>
          </a:p>
        </p:txBody>
      </p:sp>
      <p:sp>
        <p:nvSpPr>
          <p:cNvPr id="5" name="Tijdelijke aanduiding voor tekst 4">
            <a:extLst>
              <a:ext uri="{FF2B5EF4-FFF2-40B4-BE49-F238E27FC236}">
                <a16:creationId xmlns:a16="http://schemas.microsoft.com/office/drawing/2014/main" id="{F9A75755-D7A1-3BDA-CBF5-E063C4D443AA}"/>
              </a:ext>
            </a:extLst>
          </p:cNvPr>
          <p:cNvSpPr>
            <a:spLocks noGrp="1"/>
          </p:cNvSpPr>
          <p:nvPr>
            <p:ph type="body" sz="quarter" idx="16"/>
          </p:nvPr>
        </p:nvSpPr>
        <p:spPr/>
        <p:txBody>
          <a:bodyPr/>
          <a:lstStyle/>
          <a:p>
            <a:endParaRPr lang="nl-NL"/>
          </a:p>
        </p:txBody>
      </p:sp>
      <p:pic>
        <p:nvPicPr>
          <p:cNvPr id="6" name="Picture 2" descr="Waarom je niet zo rationeel bent als je denkt | Gesponsord | Telegraaf.nl">
            <a:extLst>
              <a:ext uri="{FF2B5EF4-FFF2-40B4-BE49-F238E27FC236}">
                <a16:creationId xmlns:a16="http://schemas.microsoft.com/office/drawing/2014/main" id="{2FB3ACC7-D0CC-09DF-7B71-495380E1A290}"/>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4736" r="4736"/>
          <a:stretch>
            <a:fillRect/>
          </a:stretch>
        </p:blipFill>
        <p:spPr bwMode="auto">
          <a:xfrm>
            <a:off x="6164263" y="1700213"/>
            <a:ext cx="5656262" cy="391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74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E5D78-C104-104F-C96C-0FA09FFC4CF3}"/>
              </a:ext>
            </a:extLst>
          </p:cNvPr>
          <p:cNvSpPr>
            <a:spLocks noGrp="1"/>
          </p:cNvSpPr>
          <p:nvPr>
            <p:ph type="title"/>
          </p:nvPr>
        </p:nvSpPr>
        <p:spPr>
          <a:xfrm>
            <a:off x="6175377" y="296863"/>
            <a:ext cx="5638799" cy="1160403"/>
          </a:xfrm>
        </p:spPr>
        <p:txBody>
          <a:bodyPr anchor="t">
            <a:normAutofit/>
          </a:bodyPr>
          <a:lstStyle/>
          <a:p>
            <a:r>
              <a:rPr lang="nl-NL" dirty="0"/>
              <a:t>Onderwerpen van de week</a:t>
            </a:r>
          </a:p>
        </p:txBody>
      </p:sp>
      <p:sp>
        <p:nvSpPr>
          <p:cNvPr id="3" name="Tijdelijke aanduiding voor tekst 2">
            <a:extLst>
              <a:ext uri="{FF2B5EF4-FFF2-40B4-BE49-F238E27FC236}">
                <a16:creationId xmlns:a16="http://schemas.microsoft.com/office/drawing/2014/main" id="{6DCE34DB-14D9-4515-6724-BE4B6D214EF6}"/>
              </a:ext>
            </a:extLst>
          </p:cNvPr>
          <p:cNvSpPr>
            <a:spLocks noGrp="1"/>
          </p:cNvSpPr>
          <p:nvPr>
            <p:ph type="body" sz="quarter" idx="13"/>
          </p:nvPr>
        </p:nvSpPr>
        <p:spPr>
          <a:xfrm>
            <a:off x="6175377" y="1709738"/>
            <a:ext cx="5645150" cy="4419599"/>
          </a:xfrm>
        </p:spPr>
        <p:txBody>
          <a:bodyPr>
            <a:normAutofit/>
          </a:bodyPr>
          <a:lstStyle/>
          <a:p>
            <a:pPr marL="342900" indent="-342900">
              <a:spcAft>
                <a:spcPts val="600"/>
              </a:spcAft>
              <a:buFont typeface="+mj-lt"/>
              <a:buAutoNum type="arabicPeriod"/>
            </a:pPr>
            <a:r>
              <a:rPr lang="nl-NL" dirty="0" err="1"/>
              <a:t>Gedrags</a:t>
            </a:r>
            <a:r>
              <a:rPr lang="nl-NL" dirty="0"/>
              <a:t> &amp; </a:t>
            </a:r>
            <a:r>
              <a:rPr lang="nl-NL" dirty="0" err="1"/>
              <a:t>nudiging</a:t>
            </a:r>
            <a:r>
              <a:rPr lang="nl-NL" dirty="0"/>
              <a:t> Gedragsbeïnvloeding</a:t>
            </a:r>
          </a:p>
          <a:p>
            <a:pPr marL="342900" indent="-342900">
              <a:spcAft>
                <a:spcPts val="600"/>
              </a:spcAft>
              <a:buFont typeface="+mj-lt"/>
              <a:buAutoNum type="arabicPeriod"/>
            </a:pPr>
            <a:r>
              <a:rPr lang="nl-NL" dirty="0"/>
              <a:t>IPCC – rapport (</a:t>
            </a:r>
            <a:r>
              <a:rPr lang="en-US" dirty="0">
                <a:hlinkClick r:id="rId3"/>
              </a:rPr>
              <a:t>Climate Change 2021: The Physical Science Basis</a:t>
            </a:r>
            <a:r>
              <a:rPr lang="en-US" dirty="0"/>
              <a:t>)</a:t>
            </a:r>
            <a:endParaRPr lang="nl-NL" dirty="0"/>
          </a:p>
          <a:p>
            <a:pPr marL="342900" indent="-342900">
              <a:spcAft>
                <a:spcPts val="600"/>
              </a:spcAft>
              <a:buFont typeface="+mj-lt"/>
              <a:buAutoNum type="arabicPeriod"/>
            </a:pPr>
            <a:r>
              <a:rPr lang="nl-NL" dirty="0"/>
              <a:t>Systeemdenken</a:t>
            </a:r>
          </a:p>
          <a:p>
            <a:pPr marL="342900" indent="-342900">
              <a:spcAft>
                <a:spcPts val="600"/>
              </a:spcAft>
              <a:buFont typeface="+mj-lt"/>
              <a:buAutoNum type="arabicPeriod"/>
            </a:pPr>
            <a:r>
              <a:rPr lang="nl-NL" dirty="0"/>
              <a:t>Samenwerken en betrokkenheid vergroten</a:t>
            </a:r>
          </a:p>
          <a:p>
            <a:pPr marL="0" indent="0">
              <a:spcAft>
                <a:spcPts val="600"/>
              </a:spcAft>
              <a:buNone/>
            </a:pPr>
            <a:endParaRPr lang="nl-NL" dirty="0"/>
          </a:p>
        </p:txBody>
      </p:sp>
      <p:pic>
        <p:nvPicPr>
          <p:cNvPr id="1026" name="Picture 2" descr="LEREN LEREN online training voor jeugd op PO en VO | Wegwijs">
            <a:extLst>
              <a:ext uri="{FF2B5EF4-FFF2-40B4-BE49-F238E27FC236}">
                <a16:creationId xmlns:a16="http://schemas.microsoft.com/office/drawing/2014/main" id="{1E123588-77F1-591C-3A51-04C6FFB0068C}"/>
              </a:ext>
            </a:extLst>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l="29688" r="3416" b="-1"/>
          <a:stretch/>
        </p:blipFill>
        <p:spPr bwMode="auto">
          <a:xfrm>
            <a:off x="20" y="10"/>
            <a:ext cx="6016602" cy="6857990"/>
          </a:xfrm>
          <a:prstGeom prst="rect">
            <a:avLst/>
          </a:prstGeom>
          <a:solidFill>
            <a:srgbClr val="FFFFFF"/>
          </a:solidFill>
        </p:spPr>
      </p:pic>
    </p:spTree>
    <p:extLst>
      <p:ext uri="{BB962C8B-B14F-4D97-AF65-F5344CB8AC3E}">
        <p14:creationId xmlns:p14="http://schemas.microsoft.com/office/powerpoint/2010/main" val="208030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585B50C-5E0F-B0B1-E3DE-95DEC1AC898A}"/>
              </a:ext>
            </a:extLst>
          </p:cNvPr>
          <p:cNvSpPr>
            <a:spLocks noGrp="1"/>
          </p:cNvSpPr>
          <p:nvPr>
            <p:ph type="title"/>
          </p:nvPr>
        </p:nvSpPr>
        <p:spPr>
          <a:xfrm>
            <a:off x="371476" y="296863"/>
            <a:ext cx="5638799" cy="1160403"/>
          </a:xfrm>
        </p:spPr>
        <p:txBody>
          <a:bodyPr anchor="t">
            <a:normAutofit/>
          </a:bodyPr>
          <a:lstStyle/>
          <a:p>
            <a:r>
              <a:rPr lang="nl-NL" dirty="0"/>
              <a:t>1. Gedrag &amp; nudging</a:t>
            </a:r>
          </a:p>
        </p:txBody>
      </p:sp>
      <p:sp>
        <p:nvSpPr>
          <p:cNvPr id="14" name="Text Placeholder 2">
            <a:extLst>
              <a:ext uri="{FF2B5EF4-FFF2-40B4-BE49-F238E27FC236}">
                <a16:creationId xmlns:a16="http://schemas.microsoft.com/office/drawing/2014/main" id="{5B207AEE-C17F-4DDF-8897-DCE1A5B7903B}"/>
              </a:ext>
            </a:extLst>
          </p:cNvPr>
          <p:cNvSpPr>
            <a:spLocks noGrp="1"/>
          </p:cNvSpPr>
          <p:nvPr>
            <p:ph type="body" sz="quarter" idx="13"/>
          </p:nvPr>
        </p:nvSpPr>
        <p:spPr>
          <a:xfrm>
            <a:off x="371475" y="1709738"/>
            <a:ext cx="5645150" cy="4419599"/>
          </a:xfrm>
        </p:spPr>
        <p:txBody>
          <a:bodyPr/>
          <a:lstStyle/>
          <a:p>
            <a:pPr marL="0" indent="0">
              <a:buNone/>
            </a:pPr>
            <a:r>
              <a:rPr lang="nl-NL" dirty="0"/>
              <a:t>Wat we al weten van gedrag: </a:t>
            </a:r>
          </a:p>
          <a:p>
            <a:pPr marL="0" indent="0">
              <a:buNone/>
            </a:pPr>
            <a:r>
              <a:rPr lang="nl-NL" dirty="0"/>
              <a:t>Er bestaat actief en passief gedrag of ook wel bewust en onbewust gedrag. Gedrag is te veranderen, maar dit kost tijd en de omstandigheden moeten juist zijn. </a:t>
            </a:r>
          </a:p>
        </p:txBody>
      </p:sp>
      <p:pic>
        <p:nvPicPr>
          <p:cNvPr id="10" name="Picture 9" descr="Bovenaanzicht van een houten blok met het nummer één is op geschreven en het blok bevindt zich op een geel vlak">
            <a:extLst>
              <a:ext uri="{FF2B5EF4-FFF2-40B4-BE49-F238E27FC236}">
                <a16:creationId xmlns:a16="http://schemas.microsoft.com/office/drawing/2014/main" id="{F8EBF50A-4C59-9497-A7C5-9A2A13506135}"/>
              </a:ext>
            </a:extLst>
          </p:cNvPr>
          <p:cNvPicPr>
            <a:picLocks noChangeAspect="1"/>
          </p:cNvPicPr>
          <p:nvPr/>
        </p:nvPicPr>
        <p:blipFill rotWithShape="1">
          <a:blip r:embed="rId2"/>
          <a:srcRect l="21853" r="19586" b="-1"/>
          <a:stretch/>
        </p:blipFill>
        <p:spPr>
          <a:xfrm>
            <a:off x="6175377" y="10"/>
            <a:ext cx="6016622" cy="6857990"/>
          </a:xfrm>
          <a:prstGeom prst="rect">
            <a:avLst/>
          </a:prstGeom>
          <a:noFill/>
        </p:spPr>
      </p:pic>
      <p:sp>
        <p:nvSpPr>
          <p:cNvPr id="16" name="Text Placeholder 4">
            <a:extLst>
              <a:ext uri="{FF2B5EF4-FFF2-40B4-BE49-F238E27FC236}">
                <a16:creationId xmlns:a16="http://schemas.microsoft.com/office/drawing/2014/main" id="{E00375D2-2429-5DE3-C06A-BFDF09088EBF}"/>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53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46495-4AD2-0344-9FD6-FD92C3CFC118}"/>
              </a:ext>
            </a:extLst>
          </p:cNvPr>
          <p:cNvSpPr>
            <a:spLocks noGrp="1"/>
          </p:cNvSpPr>
          <p:nvPr>
            <p:ph type="ctrTitle"/>
          </p:nvPr>
        </p:nvSpPr>
        <p:spPr/>
        <p:txBody>
          <a:bodyPr/>
          <a:lstStyle/>
          <a:p>
            <a:r>
              <a:rPr lang="nl-NL" dirty="0"/>
              <a:t>Wat voor elementen kenmerken dat actief gedrag?</a:t>
            </a:r>
          </a:p>
        </p:txBody>
      </p:sp>
    </p:spTree>
    <p:extLst>
      <p:ext uri="{BB962C8B-B14F-4D97-AF65-F5344CB8AC3E}">
        <p14:creationId xmlns:p14="http://schemas.microsoft.com/office/powerpoint/2010/main" val="157313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46495-4AD2-0344-9FD6-FD92C3CFC118}"/>
              </a:ext>
            </a:extLst>
          </p:cNvPr>
          <p:cNvSpPr>
            <a:spLocks noGrp="1"/>
          </p:cNvSpPr>
          <p:nvPr>
            <p:ph type="ctrTitle"/>
          </p:nvPr>
        </p:nvSpPr>
        <p:spPr/>
        <p:txBody>
          <a:bodyPr/>
          <a:lstStyle/>
          <a:p>
            <a:r>
              <a:rPr lang="nl-NL" dirty="0"/>
              <a:t>Wat voor elementen kenmerken dat passief gedrag?</a:t>
            </a:r>
          </a:p>
        </p:txBody>
      </p:sp>
    </p:spTree>
    <p:extLst>
      <p:ext uri="{BB962C8B-B14F-4D97-AF65-F5344CB8AC3E}">
        <p14:creationId xmlns:p14="http://schemas.microsoft.com/office/powerpoint/2010/main" val="4158193198"/>
      </p:ext>
    </p:extLst>
  </p:cSld>
  <p:clrMapOvr>
    <a:masterClrMapping/>
  </p:clrMapOvr>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99323E3C-201A-4E52-9130-58A297DEE2FA}" vid="{79D6676F-7AAA-4855-840C-569C4B44FF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594</Words>
  <Application>Microsoft Office PowerPoint</Application>
  <PresentationFormat>Breedbeeld</PresentationFormat>
  <Paragraphs>95</Paragraphs>
  <Slides>20</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Arial Black</vt:lpstr>
      <vt:lpstr>Calibri</vt:lpstr>
      <vt:lpstr>Thema1</vt:lpstr>
      <vt:lpstr>Circulaire economie </vt:lpstr>
      <vt:lpstr>Periode planning</vt:lpstr>
      <vt:lpstr>Wat bepaald meer ons gedrag passief of actief gedrag?</vt:lpstr>
      <vt:lpstr>Vorige week</vt:lpstr>
      <vt:lpstr>Rationeel of irrationeel</vt:lpstr>
      <vt:lpstr>Onderwerpen van de week</vt:lpstr>
      <vt:lpstr>1. Gedrag &amp; nudging</vt:lpstr>
      <vt:lpstr>Wat voor elementen kenmerken dat actief gedrag?</vt:lpstr>
      <vt:lpstr>Wat voor elementen kenmerken dat passief gedrag?</vt:lpstr>
      <vt:lpstr>PowerPoint-presentatie</vt:lpstr>
      <vt:lpstr>Gedragsverandering stimuleren</vt:lpstr>
      <vt:lpstr>Welke drie elementen zijn er nodig voor gedragsverandering?</vt:lpstr>
      <vt:lpstr>Nudge</vt:lpstr>
      <vt:lpstr>7 praktische nudge technieken.</vt:lpstr>
      <vt:lpstr>IPCC – rapport (Climate Change 2021: The Physical Science Basis) </vt:lpstr>
      <vt:lpstr>Opdracht</vt:lpstr>
      <vt:lpstr>En hoe nu verder?</vt:lpstr>
      <vt:lpstr>Dus nu… </vt:lpstr>
      <vt:lpstr>Systeemdenken  </vt:lpstr>
      <vt:lpstr>Systeem denken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Gerjan de Ruiter</dc:creator>
  <cp:lastModifiedBy>Gerjan de Ruiter</cp:lastModifiedBy>
  <cp:revision>1</cp:revision>
  <dcterms:created xsi:type="dcterms:W3CDTF">2023-07-14T12:12:55Z</dcterms:created>
  <dcterms:modified xsi:type="dcterms:W3CDTF">2023-10-11T10:44:31Z</dcterms:modified>
</cp:coreProperties>
</file>